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76" r:id="rId2"/>
    <p:sldId id="264" r:id="rId3"/>
    <p:sldId id="256" r:id="rId4"/>
    <p:sldId id="269" r:id="rId5"/>
    <p:sldId id="257" r:id="rId6"/>
    <p:sldId id="265" r:id="rId7"/>
    <p:sldId id="259" r:id="rId8"/>
    <p:sldId id="258" r:id="rId9"/>
    <p:sldId id="266" r:id="rId10"/>
    <p:sldId id="267" r:id="rId11"/>
    <p:sldId id="260" r:id="rId12"/>
    <p:sldId id="268" r:id="rId13"/>
    <p:sldId id="271" r:id="rId14"/>
    <p:sldId id="272" r:id="rId15"/>
    <p:sldId id="274" r:id="rId16"/>
    <p:sldId id="275" r:id="rId17"/>
    <p:sldId id="273" r:id="rId18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58" autoAdjust="0"/>
    <p:restoredTop sz="94718" autoAdjust="0"/>
  </p:normalViewPr>
  <p:slideViewPr>
    <p:cSldViewPr>
      <p:cViewPr>
        <p:scale>
          <a:sx n="110" d="100"/>
          <a:sy n="110" d="100"/>
        </p:scale>
        <p:origin x="-1644" y="-6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7576A-7E01-4144-8AF7-020535CF0D4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A7C37CD4-6B26-4C5B-8584-EB05D4B972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МСВ</a:t>
          </a:r>
        </a:p>
      </dgm:t>
    </dgm:pt>
    <dgm:pt modelId="{BE0A1223-4ECE-4583-AEB4-045523715829}" type="parTrans" cxnId="{F4F26BF9-AA18-4AC2-B75D-E830283B96FC}">
      <dgm:prSet/>
      <dgm:spPr/>
      <dgm:t>
        <a:bodyPr/>
        <a:lstStyle/>
        <a:p>
          <a:endParaRPr lang="ru-RU"/>
        </a:p>
      </dgm:t>
    </dgm:pt>
    <dgm:pt modelId="{98DE9293-D9DE-4103-941A-BA4C9CFDBFF7}" type="sibTrans" cxnId="{F4F26BF9-AA18-4AC2-B75D-E830283B96FC}">
      <dgm:prSet/>
      <dgm:spPr/>
      <dgm:t>
        <a:bodyPr/>
        <a:lstStyle/>
        <a:p>
          <a:endParaRPr lang="ru-RU"/>
        </a:p>
      </dgm:t>
    </dgm:pt>
    <dgm:pt modelId="{5EB42A8C-A3DC-4646-B0D8-E941CB8D347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МСО</a:t>
          </a:r>
        </a:p>
      </dgm:t>
    </dgm:pt>
    <dgm:pt modelId="{079AACCE-E9A1-42A3-BC86-958FA15E8A7B}" type="parTrans" cxnId="{992189C7-1C91-4460-BF31-1E5FDAC6CADD}">
      <dgm:prSet/>
      <dgm:spPr/>
      <dgm:t>
        <a:bodyPr/>
        <a:lstStyle/>
        <a:p>
          <a:endParaRPr lang="ru-RU"/>
        </a:p>
      </dgm:t>
    </dgm:pt>
    <dgm:pt modelId="{CD3F4F8A-2B9E-4D3D-9446-83749CA0C26D}" type="sibTrans" cxnId="{992189C7-1C91-4460-BF31-1E5FDAC6CADD}">
      <dgm:prSet/>
      <dgm:spPr/>
      <dgm:t>
        <a:bodyPr/>
        <a:lstStyle/>
        <a:p>
          <a:endParaRPr lang="ru-RU"/>
        </a:p>
      </dgm:t>
    </dgm:pt>
    <dgm:pt modelId="{735ACCF9-9A7A-4150-978F-1BB89B7BED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МСО</a:t>
          </a:r>
        </a:p>
      </dgm:t>
    </dgm:pt>
    <dgm:pt modelId="{B793942A-435C-4B43-94DD-FCC71D430056}" type="parTrans" cxnId="{265AE426-E5C4-4199-846A-BD7A947DBF3E}">
      <dgm:prSet/>
      <dgm:spPr/>
      <dgm:t>
        <a:bodyPr/>
        <a:lstStyle/>
        <a:p>
          <a:endParaRPr lang="ru-RU"/>
        </a:p>
      </dgm:t>
    </dgm:pt>
    <dgm:pt modelId="{972BE3CC-1418-4BEC-AE5E-B9FD78CFA45B}" type="sibTrans" cxnId="{265AE426-E5C4-4199-846A-BD7A947DBF3E}">
      <dgm:prSet/>
      <dgm:spPr/>
      <dgm:t>
        <a:bodyPr/>
        <a:lstStyle/>
        <a:p>
          <a:endParaRPr lang="ru-RU"/>
        </a:p>
      </dgm:t>
    </dgm:pt>
    <dgm:pt modelId="{AD49FD9E-A52A-41BB-8F57-1AF3A1E44C1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МСО</a:t>
          </a:r>
        </a:p>
      </dgm:t>
    </dgm:pt>
    <dgm:pt modelId="{148BCC3C-9708-4B0F-ABD2-B809A5E1DA62}" type="parTrans" cxnId="{CA1DFFAE-B15F-4E26-8F2B-7D8EB2D331D0}">
      <dgm:prSet/>
      <dgm:spPr/>
      <dgm:t>
        <a:bodyPr/>
        <a:lstStyle/>
        <a:p>
          <a:endParaRPr lang="ru-RU"/>
        </a:p>
      </dgm:t>
    </dgm:pt>
    <dgm:pt modelId="{9189E0FB-8ACE-4B10-AC12-7D2757579471}" type="sibTrans" cxnId="{CA1DFFAE-B15F-4E26-8F2B-7D8EB2D331D0}">
      <dgm:prSet/>
      <dgm:spPr/>
      <dgm:t>
        <a:bodyPr/>
        <a:lstStyle/>
        <a:p>
          <a:endParaRPr lang="ru-RU"/>
        </a:p>
      </dgm:t>
    </dgm:pt>
    <dgm:pt modelId="{0B23F291-6CE0-4562-A698-61F55A41C4B1}" type="pres">
      <dgm:prSet presAssocID="{F497576A-7E01-4144-8AF7-020535CF0D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FAA5798-F667-4B87-BD51-7812E1CCBB9B}" type="pres">
      <dgm:prSet presAssocID="{A7C37CD4-6B26-4C5B-8584-EB05D4B97228}" presName="hierRoot1" presStyleCnt="0">
        <dgm:presLayoutVars>
          <dgm:hierBranch/>
        </dgm:presLayoutVars>
      </dgm:prSet>
      <dgm:spPr/>
    </dgm:pt>
    <dgm:pt modelId="{01F875C8-C343-4217-B779-95033A3DEAA6}" type="pres">
      <dgm:prSet presAssocID="{A7C37CD4-6B26-4C5B-8584-EB05D4B97228}" presName="rootComposite1" presStyleCnt="0"/>
      <dgm:spPr/>
    </dgm:pt>
    <dgm:pt modelId="{E7B7B3A3-C1E9-4F4C-AC3B-265105EBC111}" type="pres">
      <dgm:prSet presAssocID="{A7C37CD4-6B26-4C5B-8584-EB05D4B972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16BA3E-89DF-4885-A965-0874376F6673}" type="pres">
      <dgm:prSet presAssocID="{A7C37CD4-6B26-4C5B-8584-EB05D4B9722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5D4E2DD-298F-4F87-8DD8-B8F729EC7AC2}" type="pres">
      <dgm:prSet presAssocID="{A7C37CD4-6B26-4C5B-8584-EB05D4B97228}" presName="hierChild2" presStyleCnt="0"/>
      <dgm:spPr/>
    </dgm:pt>
    <dgm:pt modelId="{C1F0327F-0FD5-40A8-9FAB-60A45F7C4D25}" type="pres">
      <dgm:prSet presAssocID="{079AACCE-E9A1-42A3-BC86-958FA15E8A7B}" presName="Name35" presStyleLbl="parChTrans1D2" presStyleIdx="0" presStyleCnt="3"/>
      <dgm:spPr/>
    </dgm:pt>
    <dgm:pt modelId="{43CF41AB-5436-4845-BDDE-550DF6E49549}" type="pres">
      <dgm:prSet presAssocID="{5EB42A8C-A3DC-4646-B0D8-E941CB8D347B}" presName="hierRoot2" presStyleCnt="0">
        <dgm:presLayoutVars>
          <dgm:hierBranch/>
        </dgm:presLayoutVars>
      </dgm:prSet>
      <dgm:spPr/>
    </dgm:pt>
    <dgm:pt modelId="{7903C9CC-076A-417A-B7DF-F98908AF947C}" type="pres">
      <dgm:prSet presAssocID="{5EB42A8C-A3DC-4646-B0D8-E941CB8D347B}" presName="rootComposite" presStyleCnt="0"/>
      <dgm:spPr/>
    </dgm:pt>
    <dgm:pt modelId="{4F174DA7-7387-4B41-8577-CA198BBCE546}" type="pres">
      <dgm:prSet presAssocID="{5EB42A8C-A3DC-4646-B0D8-E941CB8D347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B0695F-9847-4042-B8CA-DA2FC6941BA3}" type="pres">
      <dgm:prSet presAssocID="{5EB42A8C-A3DC-4646-B0D8-E941CB8D347B}" presName="rootConnector" presStyleLbl="node2" presStyleIdx="0" presStyleCnt="3"/>
      <dgm:spPr/>
      <dgm:t>
        <a:bodyPr/>
        <a:lstStyle/>
        <a:p>
          <a:endParaRPr lang="ru-RU"/>
        </a:p>
      </dgm:t>
    </dgm:pt>
    <dgm:pt modelId="{975F0BD0-A67A-4A98-A0A3-9F7675613702}" type="pres">
      <dgm:prSet presAssocID="{5EB42A8C-A3DC-4646-B0D8-E941CB8D347B}" presName="hierChild4" presStyleCnt="0"/>
      <dgm:spPr/>
    </dgm:pt>
    <dgm:pt modelId="{BADF2473-B9C2-48D5-920F-2A63B5984470}" type="pres">
      <dgm:prSet presAssocID="{5EB42A8C-A3DC-4646-B0D8-E941CB8D347B}" presName="hierChild5" presStyleCnt="0"/>
      <dgm:spPr/>
    </dgm:pt>
    <dgm:pt modelId="{C670681E-5B7F-4129-BD58-5E99DAA90667}" type="pres">
      <dgm:prSet presAssocID="{B793942A-435C-4B43-94DD-FCC71D430056}" presName="Name35" presStyleLbl="parChTrans1D2" presStyleIdx="1" presStyleCnt="3"/>
      <dgm:spPr/>
    </dgm:pt>
    <dgm:pt modelId="{0164A521-DCED-4C79-B843-1B09F92C5C6F}" type="pres">
      <dgm:prSet presAssocID="{735ACCF9-9A7A-4150-978F-1BB89B7BED07}" presName="hierRoot2" presStyleCnt="0">
        <dgm:presLayoutVars>
          <dgm:hierBranch/>
        </dgm:presLayoutVars>
      </dgm:prSet>
      <dgm:spPr/>
    </dgm:pt>
    <dgm:pt modelId="{1C4FC0D5-9A36-4722-8655-E1B805CBA007}" type="pres">
      <dgm:prSet presAssocID="{735ACCF9-9A7A-4150-978F-1BB89B7BED07}" presName="rootComposite" presStyleCnt="0"/>
      <dgm:spPr/>
    </dgm:pt>
    <dgm:pt modelId="{C9FAD625-CD89-4A59-820F-4EAE5E12B51A}" type="pres">
      <dgm:prSet presAssocID="{735ACCF9-9A7A-4150-978F-1BB89B7BED0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F9325E-4D98-4944-9B1A-CE9ADA033500}" type="pres">
      <dgm:prSet presAssocID="{735ACCF9-9A7A-4150-978F-1BB89B7BED07}" presName="rootConnector" presStyleLbl="node2" presStyleIdx="1" presStyleCnt="3"/>
      <dgm:spPr/>
      <dgm:t>
        <a:bodyPr/>
        <a:lstStyle/>
        <a:p>
          <a:endParaRPr lang="ru-RU"/>
        </a:p>
      </dgm:t>
    </dgm:pt>
    <dgm:pt modelId="{E3613ACC-7E68-4F5B-A3A8-4B27AB9272B6}" type="pres">
      <dgm:prSet presAssocID="{735ACCF9-9A7A-4150-978F-1BB89B7BED07}" presName="hierChild4" presStyleCnt="0"/>
      <dgm:spPr/>
    </dgm:pt>
    <dgm:pt modelId="{F3DCC2CC-DB2C-4108-B937-CF684A333910}" type="pres">
      <dgm:prSet presAssocID="{735ACCF9-9A7A-4150-978F-1BB89B7BED07}" presName="hierChild5" presStyleCnt="0"/>
      <dgm:spPr/>
    </dgm:pt>
    <dgm:pt modelId="{069BE347-EF4A-46D7-BA72-9D5325268FAA}" type="pres">
      <dgm:prSet presAssocID="{148BCC3C-9708-4B0F-ABD2-B809A5E1DA62}" presName="Name35" presStyleLbl="parChTrans1D2" presStyleIdx="2" presStyleCnt="3"/>
      <dgm:spPr/>
    </dgm:pt>
    <dgm:pt modelId="{73D70C3C-A7AC-42E5-BAE0-889F947CCC99}" type="pres">
      <dgm:prSet presAssocID="{AD49FD9E-A52A-41BB-8F57-1AF3A1E44C1F}" presName="hierRoot2" presStyleCnt="0">
        <dgm:presLayoutVars>
          <dgm:hierBranch/>
        </dgm:presLayoutVars>
      </dgm:prSet>
      <dgm:spPr/>
    </dgm:pt>
    <dgm:pt modelId="{FED607CE-6E2E-4C60-9CBF-2E70412EAA56}" type="pres">
      <dgm:prSet presAssocID="{AD49FD9E-A52A-41BB-8F57-1AF3A1E44C1F}" presName="rootComposite" presStyleCnt="0"/>
      <dgm:spPr/>
    </dgm:pt>
    <dgm:pt modelId="{A0EEE3F5-60C5-4789-80F3-BD76D62D718A}" type="pres">
      <dgm:prSet presAssocID="{AD49FD9E-A52A-41BB-8F57-1AF3A1E44C1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CB7BC6-E3C6-48F1-8372-E44B75BED2CC}" type="pres">
      <dgm:prSet presAssocID="{AD49FD9E-A52A-41BB-8F57-1AF3A1E44C1F}" presName="rootConnector" presStyleLbl="node2" presStyleIdx="2" presStyleCnt="3"/>
      <dgm:spPr/>
      <dgm:t>
        <a:bodyPr/>
        <a:lstStyle/>
        <a:p>
          <a:endParaRPr lang="ru-RU"/>
        </a:p>
      </dgm:t>
    </dgm:pt>
    <dgm:pt modelId="{5605A244-AE44-464A-9C18-B884725EFCAD}" type="pres">
      <dgm:prSet presAssocID="{AD49FD9E-A52A-41BB-8F57-1AF3A1E44C1F}" presName="hierChild4" presStyleCnt="0"/>
      <dgm:spPr/>
    </dgm:pt>
    <dgm:pt modelId="{A99A8BE7-E2E5-46FB-8DD1-2C4FA21304EF}" type="pres">
      <dgm:prSet presAssocID="{AD49FD9E-A52A-41BB-8F57-1AF3A1E44C1F}" presName="hierChild5" presStyleCnt="0"/>
      <dgm:spPr/>
    </dgm:pt>
    <dgm:pt modelId="{78281C34-A72C-4734-AAC6-A1BEE6DD0BE5}" type="pres">
      <dgm:prSet presAssocID="{A7C37CD4-6B26-4C5B-8584-EB05D4B97228}" presName="hierChild3" presStyleCnt="0"/>
      <dgm:spPr/>
    </dgm:pt>
  </dgm:ptLst>
  <dgm:cxnLst>
    <dgm:cxn modelId="{CA1DFFAE-B15F-4E26-8F2B-7D8EB2D331D0}" srcId="{A7C37CD4-6B26-4C5B-8584-EB05D4B97228}" destId="{AD49FD9E-A52A-41BB-8F57-1AF3A1E44C1F}" srcOrd="2" destOrd="0" parTransId="{148BCC3C-9708-4B0F-ABD2-B809A5E1DA62}" sibTransId="{9189E0FB-8ACE-4B10-AC12-7D2757579471}"/>
    <dgm:cxn modelId="{992189C7-1C91-4460-BF31-1E5FDAC6CADD}" srcId="{A7C37CD4-6B26-4C5B-8584-EB05D4B97228}" destId="{5EB42A8C-A3DC-4646-B0D8-E941CB8D347B}" srcOrd="0" destOrd="0" parTransId="{079AACCE-E9A1-42A3-BC86-958FA15E8A7B}" sibTransId="{CD3F4F8A-2B9E-4D3D-9446-83749CA0C26D}"/>
    <dgm:cxn modelId="{070F2949-4EC9-4224-810C-68037E3F81D9}" type="presOf" srcId="{735ACCF9-9A7A-4150-978F-1BB89B7BED07}" destId="{C9FAD625-CD89-4A59-820F-4EAE5E12B51A}" srcOrd="0" destOrd="0" presId="urn:microsoft.com/office/officeart/2005/8/layout/orgChart1"/>
    <dgm:cxn modelId="{7F72CCE0-CAC1-46E2-99B3-D61B8B872550}" type="presOf" srcId="{A7C37CD4-6B26-4C5B-8584-EB05D4B97228}" destId="{7816BA3E-89DF-4885-A965-0874376F6673}" srcOrd="1" destOrd="0" presId="urn:microsoft.com/office/officeart/2005/8/layout/orgChart1"/>
    <dgm:cxn modelId="{59455B30-D75F-44E5-95C3-61B034B825C3}" type="presOf" srcId="{5EB42A8C-A3DC-4646-B0D8-E941CB8D347B}" destId="{4F174DA7-7387-4B41-8577-CA198BBCE546}" srcOrd="0" destOrd="0" presId="urn:microsoft.com/office/officeart/2005/8/layout/orgChart1"/>
    <dgm:cxn modelId="{265AE426-E5C4-4199-846A-BD7A947DBF3E}" srcId="{A7C37CD4-6B26-4C5B-8584-EB05D4B97228}" destId="{735ACCF9-9A7A-4150-978F-1BB89B7BED07}" srcOrd="1" destOrd="0" parTransId="{B793942A-435C-4B43-94DD-FCC71D430056}" sibTransId="{972BE3CC-1418-4BEC-AE5E-B9FD78CFA45B}"/>
    <dgm:cxn modelId="{7D28E92C-5C94-4CAC-909E-B129BE8B75ED}" type="presOf" srcId="{F497576A-7E01-4144-8AF7-020535CF0D42}" destId="{0B23F291-6CE0-4562-A698-61F55A41C4B1}" srcOrd="0" destOrd="0" presId="urn:microsoft.com/office/officeart/2005/8/layout/orgChart1"/>
    <dgm:cxn modelId="{F733225A-5C6C-4393-8F0C-6C314C412339}" type="presOf" srcId="{148BCC3C-9708-4B0F-ABD2-B809A5E1DA62}" destId="{069BE347-EF4A-46D7-BA72-9D5325268FAA}" srcOrd="0" destOrd="0" presId="urn:microsoft.com/office/officeart/2005/8/layout/orgChart1"/>
    <dgm:cxn modelId="{DFB7D4B1-04B5-4537-BEBA-1B0A742915EA}" type="presOf" srcId="{A7C37CD4-6B26-4C5B-8584-EB05D4B97228}" destId="{E7B7B3A3-C1E9-4F4C-AC3B-265105EBC111}" srcOrd="0" destOrd="0" presId="urn:microsoft.com/office/officeart/2005/8/layout/orgChart1"/>
    <dgm:cxn modelId="{16CD8CA8-6C0F-4F33-A4DF-A6DD73B788BB}" type="presOf" srcId="{735ACCF9-9A7A-4150-978F-1BB89B7BED07}" destId="{18F9325E-4D98-4944-9B1A-CE9ADA033500}" srcOrd="1" destOrd="0" presId="urn:microsoft.com/office/officeart/2005/8/layout/orgChart1"/>
    <dgm:cxn modelId="{D0CA32DA-5CF5-45B2-BE21-C9F6E8CAE7F3}" type="presOf" srcId="{B793942A-435C-4B43-94DD-FCC71D430056}" destId="{C670681E-5B7F-4129-BD58-5E99DAA90667}" srcOrd="0" destOrd="0" presId="urn:microsoft.com/office/officeart/2005/8/layout/orgChart1"/>
    <dgm:cxn modelId="{54697542-31AB-4849-90F9-74203B227224}" type="presOf" srcId="{079AACCE-E9A1-42A3-BC86-958FA15E8A7B}" destId="{C1F0327F-0FD5-40A8-9FAB-60A45F7C4D25}" srcOrd="0" destOrd="0" presId="urn:microsoft.com/office/officeart/2005/8/layout/orgChart1"/>
    <dgm:cxn modelId="{F4F26BF9-AA18-4AC2-B75D-E830283B96FC}" srcId="{F497576A-7E01-4144-8AF7-020535CF0D42}" destId="{A7C37CD4-6B26-4C5B-8584-EB05D4B97228}" srcOrd="0" destOrd="0" parTransId="{BE0A1223-4ECE-4583-AEB4-045523715829}" sibTransId="{98DE9293-D9DE-4103-941A-BA4C9CFDBFF7}"/>
    <dgm:cxn modelId="{6448FE1A-25DE-4D32-911E-EA62EE1329F6}" type="presOf" srcId="{AD49FD9E-A52A-41BB-8F57-1AF3A1E44C1F}" destId="{A0EEE3F5-60C5-4789-80F3-BD76D62D718A}" srcOrd="0" destOrd="0" presId="urn:microsoft.com/office/officeart/2005/8/layout/orgChart1"/>
    <dgm:cxn modelId="{AC486A54-8843-4544-BD5B-1BD033F53795}" type="presOf" srcId="{5EB42A8C-A3DC-4646-B0D8-E941CB8D347B}" destId="{7FB0695F-9847-4042-B8CA-DA2FC6941BA3}" srcOrd="1" destOrd="0" presId="urn:microsoft.com/office/officeart/2005/8/layout/orgChart1"/>
    <dgm:cxn modelId="{90625533-AF9F-42EB-85FA-4A3523603219}" type="presOf" srcId="{AD49FD9E-A52A-41BB-8F57-1AF3A1E44C1F}" destId="{5ACB7BC6-E3C6-48F1-8372-E44B75BED2CC}" srcOrd="1" destOrd="0" presId="urn:microsoft.com/office/officeart/2005/8/layout/orgChart1"/>
    <dgm:cxn modelId="{3A8D9C71-6685-4A54-BDA6-95D1999443D6}" type="presParOf" srcId="{0B23F291-6CE0-4562-A698-61F55A41C4B1}" destId="{4FAA5798-F667-4B87-BD51-7812E1CCBB9B}" srcOrd="0" destOrd="0" presId="urn:microsoft.com/office/officeart/2005/8/layout/orgChart1"/>
    <dgm:cxn modelId="{85BDD21F-F188-4B72-BA8B-F69232F4E281}" type="presParOf" srcId="{4FAA5798-F667-4B87-BD51-7812E1CCBB9B}" destId="{01F875C8-C343-4217-B779-95033A3DEAA6}" srcOrd="0" destOrd="0" presId="urn:microsoft.com/office/officeart/2005/8/layout/orgChart1"/>
    <dgm:cxn modelId="{1C6E6EC3-E35F-469D-857D-E41F1F1004DA}" type="presParOf" srcId="{01F875C8-C343-4217-B779-95033A3DEAA6}" destId="{E7B7B3A3-C1E9-4F4C-AC3B-265105EBC111}" srcOrd="0" destOrd="0" presId="urn:microsoft.com/office/officeart/2005/8/layout/orgChart1"/>
    <dgm:cxn modelId="{057C9092-20BB-4C48-A83C-3895D383450B}" type="presParOf" srcId="{01F875C8-C343-4217-B779-95033A3DEAA6}" destId="{7816BA3E-89DF-4885-A965-0874376F6673}" srcOrd="1" destOrd="0" presId="urn:microsoft.com/office/officeart/2005/8/layout/orgChart1"/>
    <dgm:cxn modelId="{23E76769-3350-4812-8B7C-97CB5564AD76}" type="presParOf" srcId="{4FAA5798-F667-4B87-BD51-7812E1CCBB9B}" destId="{25D4E2DD-298F-4F87-8DD8-B8F729EC7AC2}" srcOrd="1" destOrd="0" presId="urn:microsoft.com/office/officeart/2005/8/layout/orgChart1"/>
    <dgm:cxn modelId="{5ABEB0D0-5E6E-4BC3-B4CE-CF2A2F91EEF3}" type="presParOf" srcId="{25D4E2DD-298F-4F87-8DD8-B8F729EC7AC2}" destId="{C1F0327F-0FD5-40A8-9FAB-60A45F7C4D25}" srcOrd="0" destOrd="0" presId="urn:microsoft.com/office/officeart/2005/8/layout/orgChart1"/>
    <dgm:cxn modelId="{BE83470B-A65B-4A85-9832-4776C17BE317}" type="presParOf" srcId="{25D4E2DD-298F-4F87-8DD8-B8F729EC7AC2}" destId="{43CF41AB-5436-4845-BDDE-550DF6E49549}" srcOrd="1" destOrd="0" presId="urn:microsoft.com/office/officeart/2005/8/layout/orgChart1"/>
    <dgm:cxn modelId="{E067BE9D-35C9-4DC6-A593-0DBE582FB487}" type="presParOf" srcId="{43CF41AB-5436-4845-BDDE-550DF6E49549}" destId="{7903C9CC-076A-417A-B7DF-F98908AF947C}" srcOrd="0" destOrd="0" presId="urn:microsoft.com/office/officeart/2005/8/layout/orgChart1"/>
    <dgm:cxn modelId="{5B919E4D-7627-4C3F-9C6D-B53D893C8219}" type="presParOf" srcId="{7903C9CC-076A-417A-B7DF-F98908AF947C}" destId="{4F174DA7-7387-4B41-8577-CA198BBCE546}" srcOrd="0" destOrd="0" presId="urn:microsoft.com/office/officeart/2005/8/layout/orgChart1"/>
    <dgm:cxn modelId="{85332FC2-5074-45F5-8B70-6703ABDBB19A}" type="presParOf" srcId="{7903C9CC-076A-417A-B7DF-F98908AF947C}" destId="{7FB0695F-9847-4042-B8CA-DA2FC6941BA3}" srcOrd="1" destOrd="0" presId="urn:microsoft.com/office/officeart/2005/8/layout/orgChart1"/>
    <dgm:cxn modelId="{8FC7DBB8-1718-4C83-90AB-75E34E45F7B5}" type="presParOf" srcId="{43CF41AB-5436-4845-BDDE-550DF6E49549}" destId="{975F0BD0-A67A-4A98-A0A3-9F7675613702}" srcOrd="1" destOrd="0" presId="urn:microsoft.com/office/officeart/2005/8/layout/orgChart1"/>
    <dgm:cxn modelId="{8A062CBB-6DD9-451F-9B04-A094455733B7}" type="presParOf" srcId="{43CF41AB-5436-4845-BDDE-550DF6E49549}" destId="{BADF2473-B9C2-48D5-920F-2A63B5984470}" srcOrd="2" destOrd="0" presId="urn:microsoft.com/office/officeart/2005/8/layout/orgChart1"/>
    <dgm:cxn modelId="{5CDB01FB-FAE4-4F4E-9B9E-9C1FD170925C}" type="presParOf" srcId="{25D4E2DD-298F-4F87-8DD8-B8F729EC7AC2}" destId="{C670681E-5B7F-4129-BD58-5E99DAA90667}" srcOrd="2" destOrd="0" presId="urn:microsoft.com/office/officeart/2005/8/layout/orgChart1"/>
    <dgm:cxn modelId="{C343B65E-06DF-4DEC-BFA6-A13191559A77}" type="presParOf" srcId="{25D4E2DD-298F-4F87-8DD8-B8F729EC7AC2}" destId="{0164A521-DCED-4C79-B843-1B09F92C5C6F}" srcOrd="3" destOrd="0" presId="urn:microsoft.com/office/officeart/2005/8/layout/orgChart1"/>
    <dgm:cxn modelId="{0A27B420-8BCD-4F89-9ABE-2BA599CC18D1}" type="presParOf" srcId="{0164A521-DCED-4C79-B843-1B09F92C5C6F}" destId="{1C4FC0D5-9A36-4722-8655-E1B805CBA007}" srcOrd="0" destOrd="0" presId="urn:microsoft.com/office/officeart/2005/8/layout/orgChart1"/>
    <dgm:cxn modelId="{44DB7D2E-0C1A-43DA-8125-285BE79E151B}" type="presParOf" srcId="{1C4FC0D5-9A36-4722-8655-E1B805CBA007}" destId="{C9FAD625-CD89-4A59-820F-4EAE5E12B51A}" srcOrd="0" destOrd="0" presId="urn:microsoft.com/office/officeart/2005/8/layout/orgChart1"/>
    <dgm:cxn modelId="{A675AFD3-6D5C-4BAF-9CCA-E15A084FC5CC}" type="presParOf" srcId="{1C4FC0D5-9A36-4722-8655-E1B805CBA007}" destId="{18F9325E-4D98-4944-9B1A-CE9ADA033500}" srcOrd="1" destOrd="0" presId="urn:microsoft.com/office/officeart/2005/8/layout/orgChart1"/>
    <dgm:cxn modelId="{BAFA4EF1-C472-47B7-842E-A681DD2DC5CD}" type="presParOf" srcId="{0164A521-DCED-4C79-B843-1B09F92C5C6F}" destId="{E3613ACC-7E68-4F5B-A3A8-4B27AB9272B6}" srcOrd="1" destOrd="0" presId="urn:microsoft.com/office/officeart/2005/8/layout/orgChart1"/>
    <dgm:cxn modelId="{3E10598A-A15F-4420-A817-FE8E0768F3CD}" type="presParOf" srcId="{0164A521-DCED-4C79-B843-1B09F92C5C6F}" destId="{F3DCC2CC-DB2C-4108-B937-CF684A333910}" srcOrd="2" destOrd="0" presId="urn:microsoft.com/office/officeart/2005/8/layout/orgChart1"/>
    <dgm:cxn modelId="{78E60C84-EDD7-49B3-8E10-585099896F0E}" type="presParOf" srcId="{25D4E2DD-298F-4F87-8DD8-B8F729EC7AC2}" destId="{069BE347-EF4A-46D7-BA72-9D5325268FAA}" srcOrd="4" destOrd="0" presId="urn:microsoft.com/office/officeart/2005/8/layout/orgChart1"/>
    <dgm:cxn modelId="{E17F6F6D-E8CE-46F6-A56C-E46A7FAE8B71}" type="presParOf" srcId="{25D4E2DD-298F-4F87-8DD8-B8F729EC7AC2}" destId="{73D70C3C-A7AC-42E5-BAE0-889F947CCC99}" srcOrd="5" destOrd="0" presId="urn:microsoft.com/office/officeart/2005/8/layout/orgChart1"/>
    <dgm:cxn modelId="{EEA268BA-220C-4228-8E10-F6FA72A01FE5}" type="presParOf" srcId="{73D70C3C-A7AC-42E5-BAE0-889F947CCC99}" destId="{FED607CE-6E2E-4C60-9CBF-2E70412EAA56}" srcOrd="0" destOrd="0" presId="urn:microsoft.com/office/officeart/2005/8/layout/orgChart1"/>
    <dgm:cxn modelId="{55294253-A2D5-4206-975F-298B6F09C6DA}" type="presParOf" srcId="{FED607CE-6E2E-4C60-9CBF-2E70412EAA56}" destId="{A0EEE3F5-60C5-4789-80F3-BD76D62D718A}" srcOrd="0" destOrd="0" presId="urn:microsoft.com/office/officeart/2005/8/layout/orgChart1"/>
    <dgm:cxn modelId="{0295664F-E4FE-4BC1-93F4-8AA75D14731C}" type="presParOf" srcId="{FED607CE-6E2E-4C60-9CBF-2E70412EAA56}" destId="{5ACB7BC6-E3C6-48F1-8372-E44B75BED2CC}" srcOrd="1" destOrd="0" presId="urn:microsoft.com/office/officeart/2005/8/layout/orgChart1"/>
    <dgm:cxn modelId="{41E549A4-9BB7-42C4-99FD-C184F87E843A}" type="presParOf" srcId="{73D70C3C-A7AC-42E5-BAE0-889F947CCC99}" destId="{5605A244-AE44-464A-9C18-B884725EFCAD}" srcOrd="1" destOrd="0" presId="urn:microsoft.com/office/officeart/2005/8/layout/orgChart1"/>
    <dgm:cxn modelId="{A1C9FB3D-6855-4B31-A872-BA47E2EBB060}" type="presParOf" srcId="{73D70C3C-A7AC-42E5-BAE0-889F947CCC99}" destId="{A99A8BE7-E2E5-46FB-8DD1-2C4FA21304EF}" srcOrd="2" destOrd="0" presId="urn:microsoft.com/office/officeart/2005/8/layout/orgChart1"/>
    <dgm:cxn modelId="{BD953F86-BCC0-45E2-B97A-77F77D8F61F9}" type="presParOf" srcId="{4FAA5798-F667-4B87-BD51-7812E1CCBB9B}" destId="{78281C34-A72C-4734-AAC6-A1BEE6DD0B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A6C92F-B235-4891-9DC4-9B84C45970B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801B5C18-8AD0-4C39-A55A-0D3484B1EC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МСО</a:t>
          </a:r>
        </a:p>
      </dgm:t>
    </dgm:pt>
    <dgm:pt modelId="{D7F2034B-755B-4347-9B09-D0250DC8D20E}" type="parTrans" cxnId="{66B41F84-8B86-466D-82D9-D0E75D8BD224}">
      <dgm:prSet/>
      <dgm:spPr/>
      <dgm:t>
        <a:bodyPr/>
        <a:lstStyle/>
        <a:p>
          <a:endParaRPr lang="ru-RU"/>
        </a:p>
      </dgm:t>
    </dgm:pt>
    <dgm:pt modelId="{E14157D7-2A11-4F77-8E8F-89FEFA82F5DD}" type="sibTrans" cxnId="{66B41F84-8B86-466D-82D9-D0E75D8BD224}">
      <dgm:prSet/>
      <dgm:spPr/>
      <dgm:t>
        <a:bodyPr/>
        <a:lstStyle/>
        <a:p>
          <a:endParaRPr lang="ru-RU"/>
        </a:p>
      </dgm:t>
    </dgm:pt>
    <dgm:pt modelId="{34FCBF49-3C44-4905-8405-798295B534E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1.Командир отделения (КО)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2.Наводчик оператора (НО)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3.Механик водитель (МВ)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4.Пулемётчик (П)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5.Пулемётчик (П)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6.Стрелок- гранатомётчик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7.Стрелок-помошник гранатомётчика (ПГ)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8.Старший стрелок (СС)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9.Стрелок (С)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37D4A4-7830-49E2-87E4-C28B9F3EC6DB}" type="parTrans" cxnId="{5A7E0267-F870-4405-A5FE-35F71F27A947}">
      <dgm:prSet/>
      <dgm:spPr/>
      <dgm:t>
        <a:bodyPr/>
        <a:lstStyle/>
        <a:p>
          <a:endParaRPr lang="ru-RU"/>
        </a:p>
      </dgm:t>
    </dgm:pt>
    <dgm:pt modelId="{2B3A6E7D-E5BF-4851-9616-F938617657A2}" type="sibTrans" cxnId="{5A7E0267-F870-4405-A5FE-35F71F27A947}">
      <dgm:prSet/>
      <dgm:spPr/>
      <dgm:t>
        <a:bodyPr/>
        <a:lstStyle/>
        <a:p>
          <a:endParaRPr lang="ru-RU"/>
        </a:p>
      </dgm:t>
    </dgm:pt>
    <dgm:pt modelId="{29FAF82E-DF84-411B-95CB-E1B23301F433}" type="pres">
      <dgm:prSet presAssocID="{BEA6C92F-B235-4891-9DC4-9B84C45970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8798BA9-FCE4-4657-AB76-467149BBE533}" type="pres">
      <dgm:prSet presAssocID="{801B5C18-8AD0-4C39-A55A-0D3484B1ECBE}" presName="hierRoot1" presStyleCnt="0">
        <dgm:presLayoutVars>
          <dgm:hierBranch/>
        </dgm:presLayoutVars>
      </dgm:prSet>
      <dgm:spPr/>
    </dgm:pt>
    <dgm:pt modelId="{2D1F6CFA-8DF5-4A45-B4B6-F15429C6E785}" type="pres">
      <dgm:prSet presAssocID="{801B5C18-8AD0-4C39-A55A-0D3484B1ECBE}" presName="rootComposite1" presStyleCnt="0"/>
      <dgm:spPr/>
    </dgm:pt>
    <dgm:pt modelId="{A4006B2A-A012-4F31-A8B6-BF7C83098389}" type="pres">
      <dgm:prSet presAssocID="{801B5C18-8AD0-4C39-A55A-0D3484B1ECBE}" presName="rootText1" presStyleLbl="node0" presStyleIdx="0" presStyleCnt="1" custScaleX="76977" custScaleY="37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EEF92E8-DADD-4D61-A19B-FB9754A28F06}" type="pres">
      <dgm:prSet presAssocID="{801B5C18-8AD0-4C39-A55A-0D3484B1ECB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797A0C6-0D46-48DB-8430-5643DF84232B}" type="pres">
      <dgm:prSet presAssocID="{801B5C18-8AD0-4C39-A55A-0D3484B1ECBE}" presName="hierChild2" presStyleCnt="0"/>
      <dgm:spPr/>
    </dgm:pt>
    <dgm:pt modelId="{96D641DB-3625-4F47-ADB0-724880C75FEF}" type="pres">
      <dgm:prSet presAssocID="{2D37D4A4-7830-49E2-87E4-C28B9F3EC6DB}" presName="Name35" presStyleLbl="parChTrans1D2" presStyleIdx="0" presStyleCnt="1"/>
      <dgm:spPr/>
    </dgm:pt>
    <dgm:pt modelId="{A36EABF4-6AAA-4CAB-AF5F-29E7946A1F02}" type="pres">
      <dgm:prSet presAssocID="{34FCBF49-3C44-4905-8405-798295B534E7}" presName="hierRoot2" presStyleCnt="0">
        <dgm:presLayoutVars>
          <dgm:hierBranch/>
        </dgm:presLayoutVars>
      </dgm:prSet>
      <dgm:spPr/>
    </dgm:pt>
    <dgm:pt modelId="{CB0EB020-AC23-4B35-A71A-2E37402644B4}" type="pres">
      <dgm:prSet presAssocID="{34FCBF49-3C44-4905-8405-798295B534E7}" presName="rootComposite" presStyleCnt="0"/>
      <dgm:spPr/>
    </dgm:pt>
    <dgm:pt modelId="{97D7EEC1-448E-423C-A65E-21940FE2DA64}" type="pres">
      <dgm:prSet presAssocID="{34FCBF49-3C44-4905-8405-798295B534E7}" presName="rootText" presStyleLbl="node2" presStyleIdx="0" presStyleCnt="1" custScaleY="1285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E95704-990D-404A-AF56-CD5068626F98}" type="pres">
      <dgm:prSet presAssocID="{34FCBF49-3C44-4905-8405-798295B534E7}" presName="rootConnector" presStyleLbl="node2" presStyleIdx="0" presStyleCnt="1"/>
      <dgm:spPr/>
      <dgm:t>
        <a:bodyPr/>
        <a:lstStyle/>
        <a:p>
          <a:endParaRPr lang="ru-RU"/>
        </a:p>
      </dgm:t>
    </dgm:pt>
    <dgm:pt modelId="{5F08BFEE-9E79-490B-B670-C53EF52472E4}" type="pres">
      <dgm:prSet presAssocID="{34FCBF49-3C44-4905-8405-798295B534E7}" presName="hierChild4" presStyleCnt="0"/>
      <dgm:spPr/>
    </dgm:pt>
    <dgm:pt modelId="{FF7AA1E1-D614-45EE-846F-389B406671F8}" type="pres">
      <dgm:prSet presAssocID="{34FCBF49-3C44-4905-8405-798295B534E7}" presName="hierChild5" presStyleCnt="0"/>
      <dgm:spPr/>
    </dgm:pt>
    <dgm:pt modelId="{0BA5B06B-54AC-4513-B65C-F7F8A44AD417}" type="pres">
      <dgm:prSet presAssocID="{801B5C18-8AD0-4C39-A55A-0D3484B1ECBE}" presName="hierChild3" presStyleCnt="0"/>
      <dgm:spPr/>
    </dgm:pt>
  </dgm:ptLst>
  <dgm:cxnLst>
    <dgm:cxn modelId="{B7E30D4B-B816-472E-876E-21E2EFF4850C}" type="presOf" srcId="{801B5C18-8AD0-4C39-A55A-0D3484B1ECBE}" destId="{A4006B2A-A012-4F31-A8B6-BF7C83098389}" srcOrd="0" destOrd="0" presId="urn:microsoft.com/office/officeart/2005/8/layout/orgChart1"/>
    <dgm:cxn modelId="{2A52DDF6-BF48-4922-9880-DA0E6164D20E}" type="presOf" srcId="{801B5C18-8AD0-4C39-A55A-0D3484B1ECBE}" destId="{FEEF92E8-DADD-4D61-A19B-FB9754A28F06}" srcOrd="1" destOrd="0" presId="urn:microsoft.com/office/officeart/2005/8/layout/orgChart1"/>
    <dgm:cxn modelId="{C564854E-0CED-4A66-845B-D8CD7B76E779}" type="presOf" srcId="{2D37D4A4-7830-49E2-87E4-C28B9F3EC6DB}" destId="{96D641DB-3625-4F47-ADB0-724880C75FEF}" srcOrd="0" destOrd="0" presId="urn:microsoft.com/office/officeart/2005/8/layout/orgChart1"/>
    <dgm:cxn modelId="{5A7E0267-F870-4405-A5FE-35F71F27A947}" srcId="{801B5C18-8AD0-4C39-A55A-0D3484B1ECBE}" destId="{34FCBF49-3C44-4905-8405-798295B534E7}" srcOrd="0" destOrd="0" parTransId="{2D37D4A4-7830-49E2-87E4-C28B9F3EC6DB}" sibTransId="{2B3A6E7D-E5BF-4851-9616-F938617657A2}"/>
    <dgm:cxn modelId="{5467891F-9A45-435D-8105-6139EE261822}" type="presOf" srcId="{34FCBF49-3C44-4905-8405-798295B534E7}" destId="{19E95704-990D-404A-AF56-CD5068626F98}" srcOrd="1" destOrd="0" presId="urn:microsoft.com/office/officeart/2005/8/layout/orgChart1"/>
    <dgm:cxn modelId="{66B41F84-8B86-466D-82D9-D0E75D8BD224}" srcId="{BEA6C92F-B235-4891-9DC4-9B84C45970B7}" destId="{801B5C18-8AD0-4C39-A55A-0D3484B1ECBE}" srcOrd="0" destOrd="0" parTransId="{D7F2034B-755B-4347-9B09-D0250DC8D20E}" sibTransId="{E14157D7-2A11-4F77-8E8F-89FEFA82F5DD}"/>
    <dgm:cxn modelId="{06EC0075-1F22-4E85-BD76-750328F86012}" type="presOf" srcId="{BEA6C92F-B235-4891-9DC4-9B84C45970B7}" destId="{29FAF82E-DF84-411B-95CB-E1B23301F433}" srcOrd="0" destOrd="0" presId="urn:microsoft.com/office/officeart/2005/8/layout/orgChart1"/>
    <dgm:cxn modelId="{9EAC11F8-0E3E-4C5F-B986-211FC8B12D39}" type="presOf" srcId="{34FCBF49-3C44-4905-8405-798295B534E7}" destId="{97D7EEC1-448E-423C-A65E-21940FE2DA64}" srcOrd="0" destOrd="0" presId="urn:microsoft.com/office/officeart/2005/8/layout/orgChart1"/>
    <dgm:cxn modelId="{26ADD5D8-2F70-46F6-B81F-5BD28C673C9E}" type="presParOf" srcId="{29FAF82E-DF84-411B-95CB-E1B23301F433}" destId="{18798BA9-FCE4-4657-AB76-467149BBE533}" srcOrd="0" destOrd="0" presId="urn:microsoft.com/office/officeart/2005/8/layout/orgChart1"/>
    <dgm:cxn modelId="{87639F7C-ECCB-41A2-B80D-A304EFBEDB16}" type="presParOf" srcId="{18798BA9-FCE4-4657-AB76-467149BBE533}" destId="{2D1F6CFA-8DF5-4A45-B4B6-F15429C6E785}" srcOrd="0" destOrd="0" presId="urn:microsoft.com/office/officeart/2005/8/layout/orgChart1"/>
    <dgm:cxn modelId="{BC974A11-1DFF-49D3-968F-25B21B365742}" type="presParOf" srcId="{2D1F6CFA-8DF5-4A45-B4B6-F15429C6E785}" destId="{A4006B2A-A012-4F31-A8B6-BF7C83098389}" srcOrd="0" destOrd="0" presId="urn:microsoft.com/office/officeart/2005/8/layout/orgChart1"/>
    <dgm:cxn modelId="{40A10948-BBCA-4019-ADF8-60D6AAA30486}" type="presParOf" srcId="{2D1F6CFA-8DF5-4A45-B4B6-F15429C6E785}" destId="{FEEF92E8-DADD-4D61-A19B-FB9754A28F06}" srcOrd="1" destOrd="0" presId="urn:microsoft.com/office/officeart/2005/8/layout/orgChart1"/>
    <dgm:cxn modelId="{559F71DA-BE46-4885-897F-5D2896D1D993}" type="presParOf" srcId="{18798BA9-FCE4-4657-AB76-467149BBE533}" destId="{B797A0C6-0D46-48DB-8430-5643DF84232B}" srcOrd="1" destOrd="0" presId="urn:microsoft.com/office/officeart/2005/8/layout/orgChart1"/>
    <dgm:cxn modelId="{6FFC3914-2220-47F3-86D8-31B219CA113A}" type="presParOf" srcId="{B797A0C6-0D46-48DB-8430-5643DF84232B}" destId="{96D641DB-3625-4F47-ADB0-724880C75FEF}" srcOrd="0" destOrd="0" presId="urn:microsoft.com/office/officeart/2005/8/layout/orgChart1"/>
    <dgm:cxn modelId="{B413C4B7-3813-478E-BFB5-42C7787E2E38}" type="presParOf" srcId="{B797A0C6-0D46-48DB-8430-5643DF84232B}" destId="{A36EABF4-6AAA-4CAB-AF5F-29E7946A1F02}" srcOrd="1" destOrd="0" presId="urn:microsoft.com/office/officeart/2005/8/layout/orgChart1"/>
    <dgm:cxn modelId="{28ACEB02-4E1B-4F90-8734-6B83B2A0AC22}" type="presParOf" srcId="{A36EABF4-6AAA-4CAB-AF5F-29E7946A1F02}" destId="{CB0EB020-AC23-4B35-A71A-2E37402644B4}" srcOrd="0" destOrd="0" presId="urn:microsoft.com/office/officeart/2005/8/layout/orgChart1"/>
    <dgm:cxn modelId="{F6900C1A-9D69-4967-B994-9DFC5B0CB719}" type="presParOf" srcId="{CB0EB020-AC23-4B35-A71A-2E37402644B4}" destId="{97D7EEC1-448E-423C-A65E-21940FE2DA64}" srcOrd="0" destOrd="0" presId="urn:microsoft.com/office/officeart/2005/8/layout/orgChart1"/>
    <dgm:cxn modelId="{FEBF85B2-72D5-4134-B49C-07546FDF132E}" type="presParOf" srcId="{CB0EB020-AC23-4B35-A71A-2E37402644B4}" destId="{19E95704-990D-404A-AF56-CD5068626F98}" srcOrd="1" destOrd="0" presId="urn:microsoft.com/office/officeart/2005/8/layout/orgChart1"/>
    <dgm:cxn modelId="{57D42EC8-F8DC-486D-9310-AD72F8385D1C}" type="presParOf" srcId="{A36EABF4-6AAA-4CAB-AF5F-29E7946A1F02}" destId="{5F08BFEE-9E79-490B-B670-C53EF52472E4}" srcOrd="1" destOrd="0" presId="urn:microsoft.com/office/officeart/2005/8/layout/orgChart1"/>
    <dgm:cxn modelId="{EE883305-A7A6-4E8B-9D03-27B34EAAF5E9}" type="presParOf" srcId="{A36EABF4-6AAA-4CAB-AF5F-29E7946A1F02}" destId="{FF7AA1E1-D614-45EE-846F-389B406671F8}" srcOrd="2" destOrd="0" presId="urn:microsoft.com/office/officeart/2005/8/layout/orgChart1"/>
    <dgm:cxn modelId="{7D3FE2C5-FA44-4C07-B76D-309E8C32A311}" type="presParOf" srcId="{18798BA9-FCE4-4657-AB76-467149BBE533}" destId="{0BA5B06B-54AC-4513-B65C-F7F8A44AD41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BE347-EF4A-46D7-BA72-9D5325268FAA}">
      <dsp:nvSpPr>
        <dsp:cNvPr id="0" name=""/>
        <dsp:cNvSpPr/>
      </dsp:nvSpPr>
      <dsp:spPr>
        <a:xfrm>
          <a:off x="2536031" y="835495"/>
          <a:ext cx="1794260" cy="311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700"/>
              </a:lnTo>
              <a:lnTo>
                <a:pt x="1794260" y="155700"/>
              </a:lnTo>
              <a:lnTo>
                <a:pt x="1794260" y="3114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0681E-5B7F-4129-BD58-5E99DAA90667}">
      <dsp:nvSpPr>
        <dsp:cNvPr id="0" name=""/>
        <dsp:cNvSpPr/>
      </dsp:nvSpPr>
      <dsp:spPr>
        <a:xfrm>
          <a:off x="2490311" y="835495"/>
          <a:ext cx="91440" cy="3114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14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0327F-0FD5-40A8-9FAB-60A45F7C4D25}">
      <dsp:nvSpPr>
        <dsp:cNvPr id="0" name=""/>
        <dsp:cNvSpPr/>
      </dsp:nvSpPr>
      <dsp:spPr>
        <a:xfrm>
          <a:off x="741770" y="835495"/>
          <a:ext cx="1794260" cy="311400"/>
        </a:xfrm>
        <a:custGeom>
          <a:avLst/>
          <a:gdLst/>
          <a:ahLst/>
          <a:cxnLst/>
          <a:rect l="0" t="0" r="0" b="0"/>
          <a:pathLst>
            <a:path>
              <a:moveTo>
                <a:pt x="1794260" y="0"/>
              </a:moveTo>
              <a:lnTo>
                <a:pt x="1794260" y="155700"/>
              </a:lnTo>
              <a:lnTo>
                <a:pt x="0" y="155700"/>
              </a:lnTo>
              <a:lnTo>
                <a:pt x="0" y="31140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7B3A3-C1E9-4F4C-AC3B-265105EBC111}">
      <dsp:nvSpPr>
        <dsp:cNvPr id="0" name=""/>
        <dsp:cNvSpPr/>
      </dsp:nvSpPr>
      <dsp:spPr>
        <a:xfrm>
          <a:off x="1794601" y="94065"/>
          <a:ext cx="1482860" cy="741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МСВ</a:t>
          </a:r>
        </a:p>
      </dsp:txBody>
      <dsp:txXfrm>
        <a:off x="1794601" y="94065"/>
        <a:ext cx="1482860" cy="741430"/>
      </dsp:txXfrm>
    </dsp:sp>
    <dsp:sp modelId="{4F174DA7-7387-4B41-8577-CA198BBCE546}">
      <dsp:nvSpPr>
        <dsp:cNvPr id="0" name=""/>
        <dsp:cNvSpPr/>
      </dsp:nvSpPr>
      <dsp:spPr>
        <a:xfrm>
          <a:off x="340" y="1146895"/>
          <a:ext cx="1482860" cy="741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МСО</a:t>
          </a:r>
        </a:p>
      </dsp:txBody>
      <dsp:txXfrm>
        <a:off x="340" y="1146895"/>
        <a:ext cx="1482860" cy="741430"/>
      </dsp:txXfrm>
    </dsp:sp>
    <dsp:sp modelId="{C9FAD625-CD89-4A59-820F-4EAE5E12B51A}">
      <dsp:nvSpPr>
        <dsp:cNvPr id="0" name=""/>
        <dsp:cNvSpPr/>
      </dsp:nvSpPr>
      <dsp:spPr>
        <a:xfrm>
          <a:off x="1794601" y="1146895"/>
          <a:ext cx="1482860" cy="741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МСО</a:t>
          </a:r>
        </a:p>
      </dsp:txBody>
      <dsp:txXfrm>
        <a:off x="1794601" y="1146895"/>
        <a:ext cx="1482860" cy="741430"/>
      </dsp:txXfrm>
    </dsp:sp>
    <dsp:sp modelId="{A0EEE3F5-60C5-4789-80F3-BD76D62D718A}">
      <dsp:nvSpPr>
        <dsp:cNvPr id="0" name=""/>
        <dsp:cNvSpPr/>
      </dsp:nvSpPr>
      <dsp:spPr>
        <a:xfrm>
          <a:off x="3588862" y="1146895"/>
          <a:ext cx="1482860" cy="741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4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МСО</a:t>
          </a:r>
        </a:p>
      </dsp:txBody>
      <dsp:txXfrm>
        <a:off x="3588862" y="1146895"/>
        <a:ext cx="1482860" cy="741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641DB-3625-4F47-ADB0-724880C75FEF}">
      <dsp:nvSpPr>
        <dsp:cNvPr id="0" name=""/>
        <dsp:cNvSpPr/>
      </dsp:nvSpPr>
      <dsp:spPr>
        <a:xfrm>
          <a:off x="2391092" y="746451"/>
          <a:ext cx="91440" cy="824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45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06B2A-A012-4F31-A8B6-BF7C83098389}">
      <dsp:nvSpPr>
        <dsp:cNvPr id="0" name=""/>
        <dsp:cNvSpPr/>
      </dsp:nvSpPr>
      <dsp:spPr>
        <a:xfrm>
          <a:off x="925559" y="2084"/>
          <a:ext cx="3022505" cy="74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МСО</a:t>
          </a:r>
        </a:p>
      </dsp:txBody>
      <dsp:txXfrm>
        <a:off x="925559" y="2084"/>
        <a:ext cx="3022505" cy="744367"/>
      </dsp:txXfrm>
    </dsp:sp>
    <dsp:sp modelId="{97D7EEC1-448E-423C-A65E-21940FE2DA64}">
      <dsp:nvSpPr>
        <dsp:cNvPr id="0" name=""/>
        <dsp:cNvSpPr/>
      </dsp:nvSpPr>
      <dsp:spPr>
        <a:xfrm>
          <a:off x="473560" y="1571017"/>
          <a:ext cx="3926504" cy="252383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1.Командир отделения (КО)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2.Наводчик оператора (НО)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 3.Механик водитель (МВ)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4.Пулемётчик (П)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5.Пулемётчик (П)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6.Стрелок- гранатомётчик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7.Стрелок-помошник гранатомётчика (ПГ)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8.Старший стрелок (СС)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9.Стрелок (С)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alt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560" y="1571017"/>
        <a:ext cx="3926504" cy="2523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1">
              <a:defRPr/>
            </a:pPr>
            <a:fld id="{63F32E6D-C1D2-4C20-B35E-347466339698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1">
              <a:defRPr/>
            </a:pPr>
            <a:fld id="{DE3200A4-13A2-4605-90E0-A42F1F3F43D7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1">
              <a:defRPr/>
            </a:pPr>
            <a:fld id="{6F37CD45-23FD-4ADA-BD68-9310F68EF68C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6" y="457200"/>
            <a:ext cx="8080375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485900"/>
            <a:ext cx="38100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485900"/>
            <a:ext cx="3810000" cy="3086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B84CA46-CD12-4176-B8FC-4DA292F088B7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2626" y="457200"/>
            <a:ext cx="8080375" cy="857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2625" y="1485900"/>
            <a:ext cx="3810000" cy="1485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485900"/>
            <a:ext cx="3810000" cy="1485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2625" y="3086100"/>
            <a:ext cx="3810000" cy="1485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086100"/>
            <a:ext cx="3810000" cy="1485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C124539F-9A1E-42C5-A92D-11091C5F856B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2626" y="457200"/>
            <a:ext cx="8080375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4E2A5A3-7F94-4373-972D-94E5F3B77B53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1">
              <a:defRPr/>
            </a:pPr>
            <a:fld id="{5007D6A0-5ED9-4B43-8C5C-EFABCE8A6608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1">
              <a:defRPr/>
            </a:pPr>
            <a:fld id="{76AF1065-10B8-4024-AF10-880C141E91DF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1">
              <a:defRPr/>
            </a:pPr>
            <a:fld id="{8BD1C2AE-59E7-469D-AE96-4C2DCEE44FDA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1">
              <a:defRPr/>
            </a:pPr>
            <a:fld id="{33AE9DA0-841D-4F17-AD8B-89575EA99230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1">
              <a:defRPr/>
            </a:pPr>
            <a:fld id="{41814EB5-A583-48E9-9B57-947B27C38EE9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1">
              <a:defRPr/>
            </a:pPr>
            <a:fld id="{7321ECCE-6724-4FA8-8502-6E46087AB997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1">
              <a:defRPr/>
            </a:pPr>
            <a:fld id="{BEB70A25-9AF6-415D-A125-A6353DCA6371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1">
              <a:defRPr/>
            </a:pPr>
            <a:fld id="{4002C408-78C8-49D3-BD9B-A312C417B76B}" type="slidenum">
              <a:rPr lang="ru-RU" smtClean="0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1">
              <a:defRPr/>
            </a:pPr>
            <a:fld id="{3316CAB5-DDD1-4DAE-A6EE-EB63B1DB91C7}" type="slidenum">
              <a:rPr lang="ru-RU" smtClean="0"/>
              <a:pPr lvl="1"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9702"/>
            <a:ext cx="77724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«Организационно-штатная структура мотострелкового отделения 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1763714" y="3274219"/>
            <a:ext cx="1728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БМП</a:t>
            </a:r>
          </a:p>
        </p:txBody>
      </p:sp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6567489" y="3830241"/>
            <a:ext cx="884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4580" name="Picture 4" descr="БТР-9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60734"/>
            <a:ext cx="8572500" cy="484227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/>
          </p:nvPr>
        </p:nvSpPr>
        <p:spPr>
          <a:xfrm>
            <a:off x="2571750" y="2571751"/>
            <a:ext cx="6192838" cy="2116931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6" y="-160735"/>
            <a:ext cx="8080375" cy="85725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/>
              <a:t>Оборона МСО</a:t>
            </a:r>
            <a:endParaRPr lang="ru-RU" sz="3600" dirty="0" smtClean="0"/>
          </a:p>
        </p:txBody>
      </p:sp>
      <p:pic>
        <p:nvPicPr>
          <p:cNvPr id="25604" name="Picture 6" descr="C:\Users\Ден\Downloads\955517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72" y="951571"/>
            <a:ext cx="8807664" cy="404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0" y="48220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МСО обороняет </a:t>
            </a:r>
            <a:r>
              <a:rPr lang="ru-RU" sz="2400" dirty="0" smtClean="0"/>
              <a:t>по </a:t>
            </a:r>
            <a:r>
              <a:rPr lang="ru-RU" sz="2400" dirty="0"/>
              <a:t>фронту до 100 м</a:t>
            </a:r>
            <a:r>
              <a:rPr lang="ru-RU" sz="2400" dirty="0" smtClean="0"/>
              <a:t>, и </a:t>
            </a:r>
            <a:r>
              <a:rPr lang="ru-RU" sz="2400" dirty="0"/>
              <a:t>в глубину до 50м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6" y="-160735"/>
            <a:ext cx="8080375" cy="85725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МСВ и МСО В НАСТУПЛЕНИИ</a:t>
            </a:r>
          </a:p>
        </p:txBody>
      </p:sp>
      <p:pic>
        <p:nvPicPr>
          <p:cNvPr id="26627" name="Picture 2" descr="C:\Users\Ден\Downloads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4571" y="2733769"/>
            <a:ext cx="4830092" cy="228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7" y="801753"/>
            <a:ext cx="86303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МСО может наступать:</a:t>
            </a:r>
          </a:p>
          <a:p>
            <a:r>
              <a:rPr lang="ru-RU" sz="2800" dirty="0"/>
              <a:t>•	Пешим порядком по фронту 50 метров;</a:t>
            </a:r>
          </a:p>
          <a:p>
            <a:r>
              <a:rPr lang="ru-RU" sz="2800" dirty="0"/>
              <a:t>•	Группами по 2 или 3 бойца;</a:t>
            </a:r>
          </a:p>
          <a:p>
            <a:r>
              <a:rPr lang="ru-RU" sz="2800" dirty="0"/>
              <a:t>•	На БМП.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14" y="2616132"/>
            <a:ext cx="41974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ru-RU" sz="2400" dirty="0"/>
              <a:t>Для наступления пешим порядком, действует боевой порядок цепь. </a:t>
            </a:r>
            <a:r>
              <a:rPr lang="ru-RU" sz="2400" dirty="0" smtClean="0"/>
              <a:t>Отделение наступает на </a:t>
            </a:r>
            <a:r>
              <a:rPr lang="ru-RU" sz="2400" dirty="0"/>
              <a:t>фронте </a:t>
            </a:r>
            <a:r>
              <a:rPr lang="ru-RU" sz="2400" dirty="0" smtClean="0"/>
              <a:t>до 50 </a:t>
            </a:r>
            <a:r>
              <a:rPr lang="ru-RU" sz="2400" dirty="0"/>
              <a:t>метров. Глубина наступления, обычно, 200-300 метров.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238" y="87474"/>
            <a:ext cx="90364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/>
              <a:t>В задачи наступления входит</a:t>
            </a:r>
            <a:r>
              <a:rPr lang="ru-RU" sz="4000" b="1" dirty="0" smtClean="0"/>
              <a:t>:</a:t>
            </a:r>
          </a:p>
          <a:p>
            <a:pPr algn="just"/>
            <a:endParaRPr lang="ru-RU" sz="4000" b="1" dirty="0"/>
          </a:p>
          <a:p>
            <a:pPr algn="just"/>
            <a:r>
              <a:rPr lang="ru-RU" sz="3200" dirty="0"/>
              <a:t>•	</a:t>
            </a:r>
            <a:r>
              <a:rPr lang="ru-RU" sz="2400" dirty="0"/>
              <a:t>Поражение живой силы, техники противника (артиллерия, танки, огневые средства, пункты наблюдения и управления, радиоэлектронные средства), разрушения оборонительных сооружений всем доступным вооружением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dirty="0"/>
              <a:t>•	Атака (вид маневра, позволяющий сблизится с противником на расстояние поражения),</a:t>
            </a:r>
          </a:p>
          <a:p>
            <a:pPr algn="just"/>
            <a:r>
              <a:rPr lang="ru-RU" sz="2400" dirty="0"/>
              <a:t>•	Быстрое продвижение в боевые порядки противника.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5" descr="C:\Users\Ден\Downloads\308757_html_4e9537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9136" y="1774069"/>
            <a:ext cx="3421993" cy="330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0545" y="1707654"/>
            <a:ext cx="53285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•</a:t>
            </a:r>
            <a:r>
              <a:rPr lang="ru-RU" sz="2400" dirty="0"/>
              <a:t>	С ходу;</a:t>
            </a:r>
          </a:p>
          <a:p>
            <a:r>
              <a:rPr lang="ru-RU" sz="2400" dirty="0"/>
              <a:t>•	При соприкосновении с противником.</a:t>
            </a:r>
          </a:p>
          <a:p>
            <a:r>
              <a:rPr lang="ru-RU" sz="2400" dirty="0"/>
              <a:t>1. ИП в соприкосновении, производится из укрытия (траншеи), СКРЫТНО. При этом </a:t>
            </a:r>
            <a:r>
              <a:rPr lang="ru-RU" sz="2400" dirty="0" smtClean="0"/>
              <a:t>БМП МСО </a:t>
            </a:r>
            <a:r>
              <a:rPr lang="ru-RU" sz="2400" dirty="0"/>
              <a:t>занимает выжидательную огневую позицию рядом с укрытием (траншеей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3521"/>
            <a:ext cx="9117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 какого положения может начинать атаку МСО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45936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Положение МСО для наступления называют исходным (ИП) Указывает ИП для МСО КВ (командир взвода). По уставу наступления могут вестись из двух ИП: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Ден\Downloads\308757_html_4e38e84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1761660"/>
            <a:ext cx="3642873" cy="32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3899" y="1907995"/>
            <a:ext cx="51845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этом случае, находится позади цепи или на одном из его флангов</a:t>
            </a:r>
            <a:r>
              <a:rPr lang="ru-RU" sz="2000" dirty="0" smtClean="0"/>
              <a:t>.</a:t>
            </a:r>
            <a:endParaRPr lang="ru-RU" sz="2000" dirty="0"/>
          </a:p>
          <a:p>
            <a:pPr algn="just"/>
            <a:r>
              <a:rPr lang="ru-RU" sz="2000" dirty="0" smtClean="0"/>
              <a:t>4</a:t>
            </a:r>
            <a:r>
              <a:rPr lang="ru-RU" sz="2000" dirty="0"/>
              <a:t>. Если противник не успел оборудовать линию обороны или при подготовке наступления были уничтожены противотанковые средства противника, наступление «сходу» может проводиться на БМП.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0452" y="300012"/>
            <a:ext cx="895851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/>
              <a:t>2. </a:t>
            </a:r>
            <a:r>
              <a:rPr lang="ru-RU" sz="2000" dirty="0"/>
              <a:t>Перед наступлением, бойцы МСО должны подготовиться: снарядить все магазины, подготовить гранаты  к бою, подготовить траншеи к быстрому выходу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 smtClean="0"/>
              <a:t> </a:t>
            </a:r>
            <a:r>
              <a:rPr lang="ru-RU" sz="2000" dirty="0"/>
              <a:t>3. При наступлении «с ходу» личный состав перестраивается  в боевой порядок на ходу. БМП </a:t>
            </a:r>
            <a:r>
              <a:rPr lang="ru-RU" sz="2000" dirty="0" smtClean="0"/>
              <a:t>МСО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38441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411510"/>
            <a:ext cx="8568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Закрепление темы. Вопросы.</a:t>
            </a:r>
          </a:p>
          <a:p>
            <a:endParaRPr lang="ru-RU" sz="4000" b="1" dirty="0" smtClean="0"/>
          </a:p>
          <a:p>
            <a:r>
              <a:rPr lang="ru-RU" sz="2400" dirty="0" smtClean="0"/>
              <a:t>1.	Дайте определение понятию мотострелковое отделение.</a:t>
            </a:r>
          </a:p>
          <a:p>
            <a:r>
              <a:rPr lang="ru-RU" sz="2400" dirty="0" smtClean="0"/>
              <a:t>2.	Какую организацию имеет мотострелковое отделение в мирное время и что состоит на его вооружении?</a:t>
            </a:r>
          </a:p>
          <a:p>
            <a:r>
              <a:rPr lang="ru-RU" sz="2400" dirty="0" smtClean="0"/>
              <a:t>3.	Расскажите о боевых задачах мотострелкового отделения.</a:t>
            </a:r>
          </a:p>
          <a:p>
            <a:r>
              <a:rPr lang="ru-RU" sz="2400" dirty="0" smtClean="0"/>
              <a:t>4.	Расскажите о боевом порядке мотострелкового отделения.</a:t>
            </a:r>
          </a:p>
          <a:p>
            <a:r>
              <a:rPr lang="ru-RU" sz="2400" dirty="0" smtClean="0"/>
              <a:t>5.	Каковы обязанности солдата в бою?</a:t>
            </a:r>
          </a:p>
          <a:p>
            <a:r>
              <a:rPr lang="ru-RU" sz="2400" dirty="0" smtClean="0"/>
              <a:t>6.	Что входит в носимую часть экипировки солдата?</a:t>
            </a:r>
          </a:p>
          <a:p>
            <a:r>
              <a:rPr lang="ru-RU" sz="2400" dirty="0" smtClean="0"/>
              <a:t>7.	Расскажите о способах наступления мотострелкового отделения.</a:t>
            </a:r>
          </a:p>
          <a:p>
            <a:r>
              <a:rPr lang="ru-RU" sz="2400" dirty="0" smtClean="0"/>
              <a:t>8.	С какого положения может начинать атаку МСО?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7295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C:\Users\Ден\Downloads\990_large.jpg"/>
          <p:cNvPicPr>
            <a:picLocks noChangeAspect="1" noChangeArrowheads="1"/>
          </p:cNvPicPr>
          <p:nvPr/>
        </p:nvPicPr>
        <p:blipFill>
          <a:blip r:embed="rId2"/>
          <a:srcRect l="9091" t="6818" r="6818" b="9090"/>
          <a:stretch>
            <a:fillRect/>
          </a:stretch>
        </p:blipFill>
        <p:spPr bwMode="auto">
          <a:xfrm>
            <a:off x="2123728" y="210093"/>
            <a:ext cx="477653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" y="26789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«</a:t>
            </a:r>
            <a:r>
              <a:rPr lang="ru-RU" sz="4000" dirty="0"/>
              <a:t>Организационно-штатная структура мотострелкового отделения </a:t>
            </a:r>
            <a:r>
              <a:rPr lang="ru-RU" sz="4000" dirty="0" smtClean="0"/>
              <a:t>»</a:t>
            </a:r>
            <a:endParaRPr lang="ru-RU" sz="4000" dirty="0"/>
          </a:p>
        </p:txBody>
      </p:sp>
      <p:pic>
        <p:nvPicPr>
          <p:cNvPr id="18435" name="Picture 5" descr="C:\Users\Ден\Downloads\990_large.jpg"/>
          <p:cNvPicPr>
            <a:picLocks noChangeAspect="1" noChangeArrowheads="1"/>
          </p:cNvPicPr>
          <p:nvPr/>
        </p:nvPicPr>
        <p:blipFill>
          <a:blip r:embed="rId2"/>
          <a:srcRect l="9091" t="6818" r="6818" b="9090"/>
          <a:stretch>
            <a:fillRect/>
          </a:stretch>
        </p:blipFill>
        <p:spPr bwMode="auto">
          <a:xfrm>
            <a:off x="2915816" y="1707654"/>
            <a:ext cx="3071812" cy="266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23478"/>
            <a:ext cx="7772400" cy="88820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500" dirty="0" smtClean="0"/>
              <a:t>ОРГАНИЗАЦИЯ МОТОСТРЕЛКОВОГО ВЗВОДА</a:t>
            </a:r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43063" y="857250"/>
            <a:ext cx="6400800" cy="131445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800" smtClean="0"/>
              <a:t>Мотострелковый взвод(МСВ) является тактическим подразделением. Организационно входит в состав мотострелковой роты (МСР)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069098994"/>
              </p:ext>
            </p:extLst>
          </p:nvPr>
        </p:nvGraphicFramePr>
        <p:xfrm>
          <a:off x="3995936" y="3194787"/>
          <a:ext cx="5072063" cy="1982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313" y="2143125"/>
            <a:ext cx="4786312" cy="25237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взвода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   Командир взвода [лейтенант] АК-74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   Заместитель командира взвода [ст. сержант] АК-74, ГП-25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   Наводчик [рядовой] ПКМ, ПМ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   Номер расчета [рядовой] АК-74</a:t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   Стрелок–санитар [рядовой] АК-74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4" y="1"/>
            <a:ext cx="8313737" cy="45958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i="1" dirty="0" smtClean="0"/>
              <a:t>Состав мотострелкового взвода</a:t>
            </a:r>
            <a:endParaRPr lang="ru-RU" sz="32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28625"/>
            <a:ext cx="9144000" cy="144661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1800" smtClean="0"/>
              <a:t>Обычно во взводе от 2 до 4 отделений, но возможно и большее количество. Во главе взвода стоит командир в офицерском звании. В Российской армии это мл.лейтенант, лейтенант или ст.лейтенант. В среднем численность личного состава взвода колеблется от 9 до 45 человек. Взвод входит в состав роты, но может существовать и самостоятельно.</a:t>
            </a:r>
          </a:p>
          <a:p>
            <a:pPr algn="ctr" eaLnBrk="1" hangingPunct="1">
              <a:lnSpc>
                <a:spcPct val="100000"/>
              </a:lnSpc>
            </a:pPr>
            <a:endParaRPr lang="ru-RU" sz="1800" smtClean="0"/>
          </a:p>
        </p:txBody>
      </p:sp>
      <p:pic>
        <p:nvPicPr>
          <p:cNvPr id="19460" name="Picture 11" descr="C:\Users\Ден\Downloads\msv-upravlenie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3" y="1707654"/>
            <a:ext cx="5832648" cy="337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36934"/>
            <a:ext cx="8229600" cy="857251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Организация МСО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65535"/>
            <a:ext cx="4038600" cy="3394472"/>
          </a:xfrm>
        </p:spPr>
        <p:txBody>
          <a:bodyPr/>
          <a:lstStyle/>
          <a:p>
            <a:pPr eaLnBrk="1" hangingPunct="1"/>
            <a:r>
              <a:rPr lang="ru-RU" sz="2800" smtClean="0"/>
              <a:t>Мотострелковое отделение(МСО) является тактическим подразделением, организационно входит в состав МСВ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49471349"/>
              </p:ext>
            </p:extLst>
          </p:nvPr>
        </p:nvGraphicFramePr>
        <p:xfrm>
          <a:off x="4071939" y="428625"/>
          <a:ext cx="4873625" cy="4096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7" name="Picture 14" descr="bmp_2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3075806"/>
            <a:ext cx="3168650" cy="18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236934"/>
            <a:ext cx="8229600" cy="85725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i="1" dirty="0" smtClean="0"/>
              <a:t>Состав мотострелкового отделения</a:t>
            </a:r>
            <a:endParaRPr lang="ru-RU" sz="3200" dirty="0" smtClean="0"/>
          </a:p>
        </p:txBody>
      </p:sp>
      <p:pic>
        <p:nvPicPr>
          <p:cNvPr id="20483" name="Picture 8" descr="C:\Users\Ден\Downloads\motost97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1036" y="1605694"/>
            <a:ext cx="7641927" cy="3275112"/>
          </a:xfrm>
          <a:noFill/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0" y="41151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Отделение - это самое маленькое воинское формирование, имеющее штатного командира. Отделением командует младший сержант или сержант. Обычно в мотострелковом отделении 9-13 человек. В отделениях других родов войск   численность личного состава отделения от 3 до 15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827089" y="-128588"/>
            <a:ext cx="8080375" cy="857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>ВООРУЖЕНИЕ МСВ и МСО</a:t>
            </a:r>
          </a:p>
        </p:txBody>
      </p:sp>
      <p:pic>
        <p:nvPicPr>
          <p:cNvPr id="21508" name="Picture 11" descr="АК (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573881"/>
            <a:ext cx="2970212" cy="1485900"/>
          </a:xfrm>
          <a:noFill/>
        </p:spPr>
      </p:pic>
      <p:pic>
        <p:nvPicPr>
          <p:cNvPr id="21509" name="Picture 16" descr="Пулемёт Калашникова модере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41975" y="1203598"/>
            <a:ext cx="3502025" cy="1485900"/>
          </a:xfrm>
          <a:noFill/>
        </p:spPr>
      </p:pic>
      <p:pic>
        <p:nvPicPr>
          <p:cNvPr id="21510" name="Picture 17" descr="стрельба из РПГ-7image_3691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339752" y="1923678"/>
            <a:ext cx="3052762" cy="1485900"/>
          </a:xfrm>
          <a:noFill/>
        </p:spPr>
      </p:pic>
      <p:sp>
        <p:nvSpPr>
          <p:cNvPr id="21507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3203575" y="3657600"/>
            <a:ext cx="3810000" cy="148590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21511" name="Picture 18" descr="снайперская винтовка (СВД)CVD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489723"/>
            <a:ext cx="8001000" cy="133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1" y="0"/>
            <a:ext cx="8080375" cy="75009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Боевая техника МСВ и МСО</a:t>
            </a:r>
          </a:p>
        </p:txBody>
      </p:sp>
      <p:pic>
        <p:nvPicPr>
          <p:cNvPr id="22534" name="Picture 4" descr="БМП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6" y="659607"/>
            <a:ext cx="8786813" cy="4323160"/>
          </a:xfrm>
          <a:noFill/>
        </p:spPr>
      </p:pic>
      <p:sp>
        <p:nvSpPr>
          <p:cNvPr id="22531" name="Text Box 8"/>
          <p:cNvSpPr txBox="1">
            <a:spLocks noChangeArrowheads="1"/>
          </p:cNvSpPr>
          <p:nvPr/>
        </p:nvSpPr>
        <p:spPr bwMode="auto">
          <a:xfrm>
            <a:off x="1763714" y="3274219"/>
            <a:ext cx="1728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БМП</a:t>
            </a: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6567489" y="3830241"/>
            <a:ext cx="884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6357939" y="2303860"/>
            <a:ext cx="9816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/>
              <a:t>БТР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8"/>
          <p:cNvSpPr txBox="1">
            <a:spLocks noChangeArrowheads="1"/>
          </p:cNvSpPr>
          <p:nvPr/>
        </p:nvSpPr>
        <p:spPr bwMode="auto">
          <a:xfrm>
            <a:off x="1763714" y="3274219"/>
            <a:ext cx="1728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БМП</a:t>
            </a: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6567489" y="3830241"/>
            <a:ext cx="8842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3556" name="Picture 5" descr="БМП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4" y="160735"/>
            <a:ext cx="8643937" cy="485894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306</TotalTime>
  <Words>387</Words>
  <Application>Microsoft Office PowerPoint</Application>
  <PresentationFormat>Экран (16:9)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«Организационно-штатная структура мотострелкового отделения » </vt:lpstr>
      <vt:lpstr>Презентация PowerPoint</vt:lpstr>
      <vt:lpstr>ОРГАНИЗАЦИЯ МОТОСТРЕЛКОВОГО ВЗВОДА</vt:lpstr>
      <vt:lpstr>Состав мотострелкового взвода</vt:lpstr>
      <vt:lpstr>Организация МСО</vt:lpstr>
      <vt:lpstr>Состав мотострелкового отделения</vt:lpstr>
      <vt:lpstr>ВООРУЖЕНИЕ МСВ и МСО</vt:lpstr>
      <vt:lpstr>Боевая техника МСВ и МСО</vt:lpstr>
      <vt:lpstr>Презентация PowerPoint</vt:lpstr>
      <vt:lpstr>Презентация PowerPoint</vt:lpstr>
      <vt:lpstr>Оборона МСО</vt:lpstr>
      <vt:lpstr>МСВ и МСО В НАСТУПЛЕНИИ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... ...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МОТОСТРЕЛКОВОГО ВЗВОДА</dc:title>
  <dc:creator>... ...</dc:creator>
  <cp:lastModifiedBy>Алексей</cp:lastModifiedBy>
  <cp:revision>37</cp:revision>
  <dcterms:created xsi:type="dcterms:W3CDTF">2011-04-04T17:42:46Z</dcterms:created>
  <dcterms:modified xsi:type="dcterms:W3CDTF">2025-02-21T07:45:03Z</dcterms:modified>
</cp:coreProperties>
</file>