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9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6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1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3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2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6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0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DB592-BD3E-434C-B950-C29FE11753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4D15-C525-4A88-BF38-0CE401D3C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4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" y="672860"/>
            <a:ext cx="11007306" cy="591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06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741873"/>
            <a:ext cx="11835442" cy="586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6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672861"/>
            <a:ext cx="10955548" cy="577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66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5"/>
            <a:ext cx="11800936" cy="6418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62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4" y="621102"/>
            <a:ext cx="11300604" cy="5848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4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534839"/>
            <a:ext cx="11335110" cy="5624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32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0" y="638355"/>
            <a:ext cx="11611154" cy="6072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69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" y="500332"/>
            <a:ext cx="11386868" cy="579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71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500333"/>
            <a:ext cx="11162581" cy="598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26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465826"/>
            <a:ext cx="11507637" cy="6090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90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517585"/>
            <a:ext cx="11714672" cy="598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96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1" y="534839"/>
            <a:ext cx="11542143" cy="598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14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0"/>
            <a:ext cx="11645660" cy="655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52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1" y="448574"/>
            <a:ext cx="11404120" cy="5969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76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9" y="500332"/>
            <a:ext cx="11283351" cy="591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67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" y="258792"/>
            <a:ext cx="10714008" cy="6159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21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379563"/>
            <a:ext cx="11369616" cy="605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14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ppt_to_html/u404837/p269866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448574"/>
            <a:ext cx="11542143" cy="602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469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2024-01-11T06:06:02Z</dcterms:created>
  <dcterms:modified xsi:type="dcterms:W3CDTF">2024-01-11T06:25:30Z</dcterms:modified>
</cp:coreProperties>
</file>