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02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897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65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6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81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0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63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2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479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868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293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40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DB592-BD3E-434C-B950-C29FE117536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D4D15-C525-4A88-BF38-0CE401D3C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14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60" y="672860"/>
            <a:ext cx="11007306" cy="5917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1067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1" y="741873"/>
            <a:ext cx="11835442" cy="5865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163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6" y="672861"/>
            <a:ext cx="10955548" cy="5779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6664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275"/>
            <a:ext cx="11800936" cy="64180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8620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1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04" y="621102"/>
            <a:ext cx="11300604" cy="58487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047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1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15" y="534839"/>
            <a:ext cx="11335110" cy="56244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327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40" y="638355"/>
            <a:ext cx="11611154" cy="60729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692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1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02" y="500332"/>
            <a:ext cx="11386868" cy="579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3712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15" y="500333"/>
            <a:ext cx="11162581" cy="59867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6264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7" y="465826"/>
            <a:ext cx="11507637" cy="60902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4902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45" y="517585"/>
            <a:ext cx="11714672" cy="59867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796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51" y="534839"/>
            <a:ext cx="11542143" cy="59867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7149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7" y="0"/>
            <a:ext cx="11645660" cy="6556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5523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91" y="448574"/>
            <a:ext cx="11404120" cy="596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8769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9" y="500332"/>
            <a:ext cx="11283351" cy="5917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67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66" y="258792"/>
            <a:ext cx="10714008" cy="6159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0213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6" y="379563"/>
            <a:ext cx="11369616" cy="6055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5147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ppt_to_html/u404837/p269866/img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7" y="448574"/>
            <a:ext cx="11542143" cy="6021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44699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Широкоэкранный</PresentationFormat>
  <Paragraphs>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2024-01-11T06:06:02Z</dcterms:created>
  <dcterms:modified xsi:type="dcterms:W3CDTF">2024-01-11T06:25:30Z</dcterms:modified>
</cp:coreProperties>
</file>