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4E4CEC-AC07-4563-ABD9-5E3C77FC8A5B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AB9A211-34BE-470F-94AF-9432931D485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2820888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С 1 января 1961 г. </a:t>
            </a:r>
            <a:r>
              <a:rPr lang="ru-RU" sz="2800" dirty="0">
                <a:solidFill>
                  <a:schemeClr val="tx1"/>
                </a:solidFill>
              </a:rPr>
              <a:t>н</a:t>
            </a:r>
            <a:r>
              <a:rPr lang="ru-RU" sz="2800" dirty="0" smtClean="0">
                <a:solidFill>
                  <a:schemeClr val="tx1"/>
                </a:solidFill>
              </a:rPr>
              <a:t>а территории России начали действовать единые правила дорожного движения, принятые на основе Женевской конвенции о дорожном движении 1949 г.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/>
              <a:t>Правила дорожного движения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920896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Элементы дороги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Проезжая часть </a:t>
            </a:r>
            <a:r>
              <a:rPr lang="ru-RU" dirty="0" smtClean="0"/>
              <a:t>предназначена для движения автомобилей и других транспортных средств, перемещающихся не по рельсам. Пешеходам по проезжей части двигаться запрещено.</a:t>
            </a:r>
          </a:p>
          <a:p>
            <a:r>
              <a:rPr lang="ru-RU" b="1" dirty="0" smtClean="0"/>
              <a:t>Трамвайные пути</a:t>
            </a:r>
            <a:r>
              <a:rPr lang="ru-RU" dirty="0" smtClean="0"/>
              <a:t> предназначены только для движения трамваев, а остальным ТС выезжать на трамвайные пути запрещено</a:t>
            </a:r>
          </a:p>
          <a:p>
            <a:r>
              <a:rPr lang="ru-RU" b="1" dirty="0" smtClean="0"/>
              <a:t>Обочина-</a:t>
            </a:r>
            <a:r>
              <a:rPr lang="ru-RU" dirty="0" smtClean="0"/>
              <a:t>элемент дороги, примыкающий к проезжей части.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55426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Кто является участником дорожного движения</a:t>
            </a:r>
            <a:r>
              <a:rPr lang="en-US" dirty="0" smtClean="0"/>
              <a:t>?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Найдите интересные факты о безопасности дорожного движения в разных странах. Сделайте краткое  сообщение.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Нарисуйте схему дороги. Обозначьте на ней </a:t>
            </a:r>
            <a:r>
              <a:rPr lang="ru-RU" dirty="0" err="1" smtClean="0"/>
              <a:t>основныеэлементы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164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ПДД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ru-RU" dirty="0" smtClean="0"/>
              <a:t>Многое в нашей жизни подчинено правилам и законам-как естественным, природным, так и выработанным самими людьми.</a:t>
            </a:r>
          </a:p>
          <a:p>
            <a:pPr marL="0" indent="0">
              <a:buNone/>
            </a:pPr>
            <a:r>
              <a:rPr lang="ru-RU" dirty="0" smtClean="0"/>
              <a:t>Транспортные средства, которые мы ежедневно наблюдаем на дорогах нашего города, движутся в соответствии с особыми правилами-Правилами дорожного движения (ПДД)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864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260648"/>
            <a:ext cx="7772400" cy="5759152"/>
          </a:xfrm>
        </p:spPr>
        <p:txBody>
          <a:bodyPr anchor="ctr"/>
          <a:lstStyle/>
          <a:p>
            <a:pPr marL="0" indent="0">
              <a:buNone/>
            </a:pPr>
            <a:r>
              <a:rPr lang="ru-RU" dirty="0" smtClean="0"/>
              <a:t>В России ПДД устанавливают единый порядок дорожного движения на всей территории страны. И в целях безопасности этот порядок должны соблюдать все участники дорожного движения-пешеходы, пассажиры и водители транспортных средств.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Дорожное движение-</a:t>
            </a:r>
            <a:r>
              <a:rPr lang="ru-RU" dirty="0" smtClean="0"/>
              <a:t>это совокупность общественных отношений, возникающих в процессе перемещения людей и грузов с помощью транспортных средств или без таковых в пределах дорог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42965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Дорожное движение как целостная система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447800"/>
            <a:ext cx="8928992" cy="4572000"/>
          </a:xfrm>
        </p:spPr>
        <p:txBody>
          <a:bodyPr anchor="ctr"/>
          <a:lstStyle/>
          <a:p>
            <a:pPr marL="0" indent="0">
              <a:buNone/>
            </a:pPr>
            <a:r>
              <a:rPr lang="ru-RU" b="1" dirty="0" smtClean="0"/>
              <a:t>Человек-транспортное средство-дорога-окружающая среда</a:t>
            </a:r>
          </a:p>
          <a:p>
            <a:pPr marL="0" indent="0">
              <a:buNone/>
            </a:pPr>
            <a:r>
              <a:rPr lang="ru-RU" dirty="0" smtClean="0"/>
              <a:t>Характеризует взаимодействие между:</a:t>
            </a:r>
          </a:p>
          <a:p>
            <a:r>
              <a:rPr lang="ru-RU" dirty="0" smtClean="0"/>
              <a:t>Участниками дорожного движения (водитель, пешеход, пассажир)</a:t>
            </a:r>
          </a:p>
          <a:p>
            <a:r>
              <a:rPr lang="ru-RU" dirty="0" smtClean="0"/>
              <a:t>Водитель и транспортное средство (сигналы неисправности ТС)</a:t>
            </a:r>
          </a:p>
          <a:p>
            <a:r>
              <a:rPr lang="ru-RU" dirty="0" smtClean="0"/>
              <a:t>Водителем (пешеходом) и окружающей средой (дождь, снег, туман ухудшающие видимость на дороге)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1093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260648"/>
            <a:ext cx="8147248" cy="5759152"/>
          </a:xfrm>
        </p:spPr>
        <p:txBody>
          <a:bodyPr anchor="ctr"/>
          <a:lstStyle/>
          <a:p>
            <a:pPr marL="0" indent="0">
              <a:buNone/>
            </a:pPr>
            <a:r>
              <a:rPr lang="ru-RU" dirty="0" smtClean="0"/>
              <a:t>Человек, в какой бы роли он ни выступал-пешехода, пассажира, водителя (любого ТС), является ключевым элементом этой системы. Этот факт наделяет человека особой ответственностью, и он всегда должен помнить о том, что дорога-это зона общих обязанностей, а не только его прав.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Участники дорожного движения обязаны знать и соблюдать ПДД, выполнять требования регулировщиков, чтобы не создавать опасности для движения и минимизировать вероятность причинения вреда как себе, так и другим.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870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понятия: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ru-RU" b="1" dirty="0" smtClean="0"/>
              <a:t>Пешеход</a:t>
            </a:r>
            <a:r>
              <a:rPr lang="ru-RU" dirty="0" smtClean="0"/>
              <a:t>-лицо, находящееся вне транспортного средства на дороге либо на пешеходной или вело пешеходной  дорожке и не производящее на них работу.</a:t>
            </a:r>
          </a:p>
          <a:p>
            <a:pPr marL="0" indent="0">
              <a:buNone/>
            </a:pPr>
            <a:r>
              <a:rPr lang="ru-RU" b="1" dirty="0" smtClean="0"/>
              <a:t>Велосипедист</a:t>
            </a:r>
            <a:r>
              <a:rPr lang="ru-RU" dirty="0" smtClean="0"/>
              <a:t>-лицо, управляющее велосипедом</a:t>
            </a:r>
          </a:p>
          <a:p>
            <a:pPr marL="0" indent="0">
              <a:buNone/>
            </a:pPr>
            <a:r>
              <a:rPr lang="ru-RU" b="1" dirty="0" smtClean="0"/>
              <a:t>Водитель-</a:t>
            </a:r>
            <a:r>
              <a:rPr lang="ru-RU" dirty="0" smtClean="0"/>
              <a:t>лицо, управляющее каким-либо транспортным средством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68016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404664"/>
            <a:ext cx="7772400" cy="5615136"/>
          </a:xfrm>
        </p:spPr>
        <p:txBody>
          <a:bodyPr anchor="ctr"/>
          <a:lstStyle/>
          <a:p>
            <a:pPr marL="0" indent="0">
              <a:buNone/>
            </a:pPr>
            <a:r>
              <a:rPr lang="ru-RU" b="1" dirty="0" smtClean="0"/>
              <a:t>Пешеходная и велосипедная дорожка-</a:t>
            </a:r>
            <a:r>
              <a:rPr lang="ru-RU" dirty="0" smtClean="0"/>
              <a:t>конструктивно отдалённый от проезжей части элемент дороги, предназначенный для раздельного или совместного с пешеходами движения велосипедистов и обозначенный соответствующими дорожными знаками.</a:t>
            </a:r>
          </a:p>
          <a:p>
            <a:pPr marL="0" indent="0">
              <a:buNone/>
            </a:pPr>
            <a:r>
              <a:rPr lang="ru-RU" b="1" dirty="0" smtClean="0"/>
              <a:t>Дорога-</a:t>
            </a:r>
            <a:r>
              <a:rPr lang="ru-RU" dirty="0" smtClean="0"/>
              <a:t>это полоса земли, приспособленная для движения транспортных средств. Однако дорогой может служить и поверхность искусственного сооружения, например моста.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844897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Элементы дороги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42015"/>
            <a:ext cx="8280919" cy="4259514"/>
          </a:xfrm>
        </p:spPr>
      </p:pic>
    </p:spTree>
    <p:extLst>
      <p:ext uri="{BB962C8B-B14F-4D97-AF65-F5344CB8AC3E}">
        <p14:creationId xmlns:p14="http://schemas.microsoft.com/office/powerpoint/2010/main" val="336509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Элементы дороги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500991"/>
            <a:ext cx="6480720" cy="4352016"/>
          </a:xfrm>
        </p:spPr>
      </p:pic>
    </p:spTree>
    <p:extLst>
      <p:ext uri="{BB962C8B-B14F-4D97-AF65-F5344CB8AC3E}">
        <p14:creationId xmlns:p14="http://schemas.microsoft.com/office/powerpoint/2010/main" val="27151230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102</TotalTime>
  <Words>425</Words>
  <Application>Microsoft Office PowerPoint</Application>
  <PresentationFormat>Экран (4:3)</PresentationFormat>
  <Paragraphs>33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Правила дорожного движения</vt:lpstr>
      <vt:lpstr>ПДД</vt:lpstr>
      <vt:lpstr>Презентация PowerPoint</vt:lpstr>
      <vt:lpstr>Дорожное движение как целостная система</vt:lpstr>
      <vt:lpstr>Презентация PowerPoint</vt:lpstr>
      <vt:lpstr>Основные понятия:</vt:lpstr>
      <vt:lpstr>Презентация PowerPoint</vt:lpstr>
      <vt:lpstr>Элементы дороги</vt:lpstr>
      <vt:lpstr>Элементы дороги</vt:lpstr>
      <vt:lpstr>Элементы дороги</vt:lpstr>
      <vt:lpstr>Вопросы: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дорожного движения</dc:title>
  <dc:creator>userr</dc:creator>
  <cp:lastModifiedBy>userr</cp:lastModifiedBy>
  <cp:revision>7</cp:revision>
  <dcterms:created xsi:type="dcterms:W3CDTF">2022-10-31T13:46:36Z</dcterms:created>
  <dcterms:modified xsi:type="dcterms:W3CDTF">2022-10-31T15:28:52Z</dcterms:modified>
</cp:coreProperties>
</file>