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72" r:id="rId2"/>
    <p:sldId id="271" r:id="rId3"/>
    <p:sldId id="261" r:id="rId4"/>
    <p:sldId id="262" r:id="rId5"/>
    <p:sldId id="274" r:id="rId6"/>
    <p:sldId id="275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AC0E2-13CF-4969-A572-16F60DDE85BE}" type="datetimeFigureOut">
              <a:rPr lang="ru-RU" smtClean="0"/>
              <a:pPr/>
              <a:t>29.03.2024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13F7EAE2-7235-4FF4-897C-ECB10F656E7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AC0E2-13CF-4969-A572-16F60DDE85BE}" type="datetimeFigureOut">
              <a:rPr lang="ru-RU" smtClean="0"/>
              <a:pPr/>
              <a:t>29.03.2024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7EAE2-7235-4FF4-897C-ECB10F656E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AC0E2-13CF-4969-A572-16F60DDE85BE}" type="datetimeFigureOut">
              <a:rPr lang="ru-RU" smtClean="0"/>
              <a:pPr/>
              <a:t>29.03.2024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7EAE2-7235-4FF4-897C-ECB10F656E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AC0E2-13CF-4969-A572-16F60DDE85BE}" type="datetimeFigureOut">
              <a:rPr lang="ru-RU" smtClean="0"/>
              <a:pPr/>
              <a:t>29.03.2024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7EAE2-7235-4FF4-897C-ECB10F656E7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AC0E2-13CF-4969-A572-16F60DDE85BE}" type="datetimeFigureOut">
              <a:rPr lang="ru-RU" smtClean="0"/>
              <a:pPr/>
              <a:t>29.03.2024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3F7EAE2-7235-4FF4-897C-ECB10F656E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AC0E2-13CF-4969-A572-16F60DDE85BE}" type="datetimeFigureOut">
              <a:rPr lang="ru-RU" smtClean="0"/>
              <a:pPr/>
              <a:t>29.03.2024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7EAE2-7235-4FF4-897C-ECB10F656E7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AC0E2-13CF-4969-A572-16F60DDE85BE}" type="datetimeFigureOut">
              <a:rPr lang="ru-RU" smtClean="0"/>
              <a:pPr/>
              <a:t>29.03.2024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7EAE2-7235-4FF4-897C-ECB10F656E7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AC0E2-13CF-4969-A572-16F60DDE85BE}" type="datetimeFigureOut">
              <a:rPr lang="ru-RU" smtClean="0"/>
              <a:pPr/>
              <a:t>29.03.2024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7EAE2-7235-4FF4-897C-ECB10F656E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AC0E2-13CF-4969-A572-16F60DDE85BE}" type="datetimeFigureOut">
              <a:rPr lang="ru-RU" smtClean="0"/>
              <a:pPr/>
              <a:t>29.03.2024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7EAE2-7235-4FF4-897C-ECB10F656E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AC0E2-13CF-4969-A572-16F60DDE85BE}" type="datetimeFigureOut">
              <a:rPr lang="ru-RU" smtClean="0"/>
              <a:pPr/>
              <a:t>29.03.2024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7EAE2-7235-4FF4-897C-ECB10F656E7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AC0E2-13CF-4969-A572-16F60DDE85BE}" type="datetimeFigureOut">
              <a:rPr lang="ru-RU" smtClean="0"/>
              <a:pPr/>
              <a:t>29.03.2024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3F7EAE2-7235-4FF4-897C-ECB10F656E7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88AC0E2-13CF-4969-A572-16F60DDE85BE}" type="datetimeFigureOut">
              <a:rPr lang="ru-RU" smtClean="0"/>
              <a:pPr/>
              <a:t>29.03.2024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13F7EAE2-7235-4FF4-897C-ECB10F656E7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2.%20&#1048;&#1089;&#1082;&#1091;&#1089;&#1089;&#1090;&#1074;&#1077;&#1085;&#1085;&#1099;&#1077;%20&#1075;&#1080;&#1076;&#1088;&#1086;&#1076;&#1080;&#1085;&#1072;&#1084;&#1080;&#1095;&#1077;&#1089;&#1082;&#1080;&#1077;%20&#1089;&#1086;&#1086;&#1088;&#1091;&#1078;&#1077;&#1085;&#1080;&#1103;.wmv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yandex.ru/video/preview/3068377724237703868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1785926"/>
            <a:ext cx="6400800" cy="1000132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chemeClr val="tx1"/>
                </a:solidFill>
              </a:rPr>
              <a:t>8 класс</a:t>
            </a:r>
            <a:endParaRPr lang="ru-RU" sz="4000" b="1" dirty="0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2643182"/>
            <a:ext cx="8339166" cy="35719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Аварии на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гидротехнических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сооружениях и их возможные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последствия 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2082792"/>
          </a:xfrm>
        </p:spPr>
        <p:txBody>
          <a:bodyPr>
            <a:normAutofit/>
          </a:bodyPr>
          <a:lstStyle/>
          <a:p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2" action="ppaction://hlinkfile"/>
              </a:rPr>
              <a:t>Гидротехнические сооружения</a:t>
            </a:r>
            <a:endParaRPr lang="ru-RU" sz="4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290" name="Picture 2" descr="http://www.visacomtour.ru/wp-content/uploads/dostvisa/iriklinskaja_g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3486149"/>
            <a:ext cx="5743575" cy="33718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 smtClean="0">
                <a:solidFill>
                  <a:schemeClr val="tx1"/>
                </a:solidFill>
              </a:rPr>
              <a:t>Гидротехнические сооружения:</a:t>
            </a:r>
            <a:endParaRPr lang="ru-RU" sz="4400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sz="4400" dirty="0" smtClean="0"/>
              <a:t>Водоподпорные;</a:t>
            </a:r>
          </a:p>
          <a:p>
            <a:r>
              <a:rPr lang="ru-RU" sz="4400" dirty="0" smtClean="0"/>
              <a:t>Водопроводящие;</a:t>
            </a:r>
          </a:p>
          <a:p>
            <a:r>
              <a:rPr lang="ru-RU" sz="4400" dirty="0" smtClean="0"/>
              <a:t>Водозаборные;</a:t>
            </a:r>
          </a:p>
          <a:p>
            <a:r>
              <a:rPr lang="ru-RU" sz="4400" dirty="0" err="1" smtClean="0"/>
              <a:t>Водосбросовые</a:t>
            </a:r>
            <a:r>
              <a:rPr lang="ru-RU" sz="4400" dirty="0" smtClean="0"/>
              <a:t>;</a:t>
            </a:r>
          </a:p>
          <a:p>
            <a:r>
              <a:rPr lang="ru-RU" sz="4400" dirty="0" smtClean="0"/>
              <a:t>Регуляционные;</a:t>
            </a:r>
          </a:p>
          <a:p>
            <a:r>
              <a:rPr lang="ru-RU" sz="4400" dirty="0" smtClean="0"/>
              <a:t>Специальные</a:t>
            </a:r>
            <a:r>
              <a:rPr lang="ru-RU" sz="4400" dirty="0" smtClean="0"/>
              <a:t>. </a:t>
            </a:r>
            <a:r>
              <a:rPr lang="en-US" sz="4400" dirty="0">
                <a:hlinkClick r:id="rId2"/>
              </a:rPr>
              <a:t>https://</a:t>
            </a:r>
            <a:r>
              <a:rPr lang="en-US" sz="4400" dirty="0" smtClean="0">
                <a:hlinkClick r:id="rId2"/>
              </a:rPr>
              <a:t>yandex.ru/video/preview/3068377724237703868</a:t>
            </a:r>
            <a:r>
              <a:rPr lang="ru-RU" sz="4400" smtClean="0"/>
              <a:t> </a:t>
            </a:r>
            <a:endParaRPr lang="ru-RU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1357298"/>
            <a:ext cx="4157666" cy="5357850"/>
          </a:xfrm>
        </p:spPr>
        <p:txBody>
          <a:bodyPr>
            <a:normAutofit fontScale="90000"/>
          </a:bodyPr>
          <a:lstStyle/>
          <a:p>
            <a:r>
              <a:rPr lang="ru-RU" sz="31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Гидродинамические</a:t>
            </a:r>
            <a:br>
              <a:rPr lang="ru-RU" sz="31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1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опасные объекты (ГОО)</a:t>
            </a:r>
            <a:r>
              <a:rPr lang="ru-RU" sz="31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- это сооружения или естественные образования,    создающие разницу уровней воды до </a:t>
            </a:r>
            <a:r>
              <a:rPr lang="ru-RU" sz="31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(верхний бьеф)</a:t>
            </a:r>
            <a:r>
              <a:rPr lang="ru-RU" sz="31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и после него </a:t>
            </a:r>
            <a:r>
              <a:rPr lang="ru-RU" sz="31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(нижний бьеф)</a:t>
            </a:r>
            <a:r>
              <a:rPr lang="ru-RU" sz="31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аварии на которых могут привести к катастрофическим последствиям. </a:t>
            </a:r>
            <a:br>
              <a:rPr lang="ru-RU" sz="31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/>
            </a:r>
            <a:br>
              <a:rPr lang="ru-RU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</a:br>
            <a:endParaRPr lang="ru-RU" dirty="0"/>
          </a:p>
        </p:txBody>
      </p:sp>
      <p:sp>
        <p:nvSpPr>
          <p:cNvPr id="9218" name="AutoShape 2" descr="http://graphnet.ru/images/1718485_gorod-sayano-shushenskaya-ges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220" name="AutoShape 4" descr="http://graphnet.ru/images/1718485_gorod-sayano-shushenskaya-ges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6" name="Picture 6" descr="http://graphnet.ru/images/1718485_gorod-sayano-shushenskaya-g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4725" y="2428868"/>
            <a:ext cx="4279275" cy="41433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57158" y="428604"/>
            <a:ext cx="8329642" cy="2286016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Гидродинамическая авария -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это чрезвычайная ситуация, связанная с выходом из строя (разрушением) гидротехнического сооружения или его части и неуправляемым перемещением больших масс воды, несущих разрушения и затопления обширных территорий. </a:t>
            </a:r>
          </a:p>
          <a:p>
            <a:endParaRPr lang="ru-RU" dirty="0"/>
          </a:p>
        </p:txBody>
      </p:sp>
      <p:pic>
        <p:nvPicPr>
          <p:cNvPr id="8194" name="Picture 2" descr="https://im0-tub-ru.yandex.net/i?id=29ed0cdbfb351c4ccee9dc1d60dbd27a-l&amp;n=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14612" y="2357430"/>
            <a:ext cx="6000760" cy="450057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0034" y="4643446"/>
            <a:ext cx="8186766" cy="1928826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Зона катастрофического затопления  -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это зона затопления, возникшая в результате гидродинамической аварии, случившейся на гидротехническом сооружении, в пределах которого произошли массовые потери людей, сельскохозяйственных животных и растений, значительно повреждены или уничтожены здания и различные сооружения.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0" name="Picture 2" descr="http://zlatgcmk.narod.ru/images/p60_zonyi_kritich_zatopl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8572528" cy="4572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Работа с учебником (стр.122-123)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14282" y="2141538"/>
          <a:ext cx="8643998" cy="3654629"/>
        </p:xfrm>
        <a:graphic>
          <a:graphicData uri="http://schemas.openxmlformats.org/drawingml/2006/table">
            <a:tbl>
              <a:tblPr/>
              <a:tblGrid>
                <a:gridCol w="45128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311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817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latin typeface="+mn-lt"/>
                        </a:rPr>
                        <a:t>Причины гидродинамических аварий </a:t>
                      </a:r>
                      <a:endParaRPr lang="ru-RU" sz="28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latin typeface="+mn-lt"/>
                          <a:ea typeface="Calibri"/>
                          <a:cs typeface="Times New Roman"/>
                        </a:rPr>
                        <a:t>Возможные последствия гидродинамических аварий</a:t>
                      </a:r>
                      <a:endParaRPr lang="ru-RU" sz="28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917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309</TotalTime>
  <Words>119</Words>
  <Application>Microsoft Office PowerPoint</Application>
  <PresentationFormat>Экран (4:3)</PresentationFormat>
  <Paragraphs>17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5" baseType="lpstr">
      <vt:lpstr>Arial</vt:lpstr>
      <vt:lpstr>Calibri</vt:lpstr>
      <vt:lpstr>Cambria</vt:lpstr>
      <vt:lpstr>Franklin Gothic Book</vt:lpstr>
      <vt:lpstr>Perpetua</vt:lpstr>
      <vt:lpstr>Times New Roman</vt:lpstr>
      <vt:lpstr>Wingdings 2</vt:lpstr>
      <vt:lpstr>Справедливость</vt:lpstr>
      <vt:lpstr>Аварии на гидротехнических сооружениях и их возможные последствия </vt:lpstr>
      <vt:lpstr>Гидротехнические сооружения</vt:lpstr>
      <vt:lpstr>Гидротехнические сооружения:</vt:lpstr>
      <vt:lpstr>Гидродинамические опасные объекты (ГОО) - это сооружения или естественные образования,    создающие разницу уровней воды до (верхний бьеф) и после него (нижний бьеф), аварии на которых могут привести к катастрофическим последствиям.   </vt:lpstr>
      <vt:lpstr>Презентация PowerPoint</vt:lpstr>
      <vt:lpstr>Презентация PowerPoint</vt:lpstr>
      <vt:lpstr>Работа с учебником (стр.122-123)</vt:lpstr>
    </vt:vector>
  </TitlesOfParts>
  <Company>Reanimator Extreme Edition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Аварии на взрывопожароопасных объектах экономики, на  гидротехнических сооружениях и их возможные последствия</dc:title>
  <dc:creator>User</dc:creator>
  <cp:lastModifiedBy>User</cp:lastModifiedBy>
  <cp:revision>39</cp:revision>
  <dcterms:created xsi:type="dcterms:W3CDTF">2016-01-11T12:54:43Z</dcterms:created>
  <dcterms:modified xsi:type="dcterms:W3CDTF">2024-03-29T09:19:57Z</dcterms:modified>
</cp:coreProperties>
</file>