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_rels/.rels" ContentType="application/vnd.openxmlformats-package.relationships+xml"/>
  <Override PartName="/docProps/core.xml" ContentType="application/vnd.openxmlformats-package.core-properties+xml"/>
  <Override PartName="/docProps/custom.xml" ContentType="application/vnd.openxmlformats-officedocument.custom-properties+xml"/>
  <Override PartName="/docProps/app.xml" ContentType="application/vnd.openxmlformats-officedocument.extended-properties+xml"/>
  <Override PartName="/ppt/_rels/presentation.xml.rels" ContentType="application/vnd.openxmlformats-package.relationship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Masters/_rels/slideMaster1.xml.rels" ContentType="application/vnd.openxmlformats-package.relationships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_rels/slideLayout12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9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1.xml.rels" ContentType="application/vnd.openxmlformats-package.relationships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1.xml" ContentType="application/vnd.openxmlformats-officedocument.theme+xml"/>
  <Override PartName="/ppt/slides/slide9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13.xml" ContentType="application/vnd.openxmlformats-officedocument.presentationml.slide+xml"/>
  <Override PartName="/ppt/slides/slide21.xml" ContentType="application/vnd.openxmlformats-officedocument.presentationml.slide+xml"/>
  <Override PartName="/ppt/slides/slide4.xml" ContentType="application/vnd.openxmlformats-officedocument.presentationml.slide+xml"/>
  <Override PartName="/ppt/slides/slide19.xml" ContentType="application/vnd.openxmlformats-officedocument.presentationml.slide+xml"/>
  <Override PartName="/ppt/slides/slide18.xml" ContentType="application/vnd.openxmlformats-officedocument.presentationml.slide+xml"/>
  <Override PartName="/ppt/slides/slide17.xml" ContentType="application/vnd.openxmlformats-officedocument.presentationml.slide+xml"/>
  <Override PartName="/ppt/slides/slide16.xml" ContentType="application/vnd.openxmlformats-officedocument.presentationml.slide+xml"/>
  <Override PartName="/ppt/slides/slide15.xml" ContentType="application/vnd.openxmlformats-officedocument.presentationml.slide+xml"/>
  <Override PartName="/ppt/slides/slide14.xml" ContentType="application/vnd.openxmlformats-officedocument.presentationml.slide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2.xml" ContentType="application/vnd.openxmlformats-officedocument.presentationml.slide+xml"/>
  <Override PartName="/ppt/slides/_rels/slide12.xml.rels" ContentType="application/vnd.openxmlformats-package.relationships+xml"/>
  <Override PartName="/ppt/slides/_rels/slide20.xml.rels" ContentType="application/vnd.openxmlformats-package.relationships+xml"/>
  <Override PartName="/ppt/slides/_rels/slide11.xml.rels" ContentType="application/vnd.openxmlformats-package.relationships+xml"/>
  <Override PartName="/ppt/slides/_rels/slide10.xml.rels" ContentType="application/vnd.openxmlformats-package.relationships+xml"/>
  <Override PartName="/ppt/slides/_rels/slide1.xml.rels" ContentType="application/vnd.openxmlformats-package.relationships+xml"/>
  <Override PartName="/ppt/slides/_rels/slide21.xml.rels" ContentType="application/vnd.openxmlformats-package.relationships+xml"/>
  <Override PartName="/ppt/slides/_rels/slide13.xml.rels" ContentType="application/vnd.openxmlformats-package.relationships+xml"/>
  <Override PartName="/ppt/slides/_rels/slide9.xml.rels" ContentType="application/vnd.openxmlformats-package.relationships+xml"/>
  <Override PartName="/ppt/slides/_rels/slide8.xml.rels" ContentType="application/vnd.openxmlformats-package.relationships+xml"/>
  <Override PartName="/ppt/slides/_rels/slide7.xml.rels" ContentType="application/vnd.openxmlformats-package.relationships+xml"/>
  <Override PartName="/ppt/slides/_rels/slide19.xml.rels" ContentType="application/vnd.openxmlformats-package.relationships+xml"/>
  <Override PartName="/ppt/slides/_rels/slide6.xml.rels" ContentType="application/vnd.openxmlformats-package.relationships+xml"/>
  <Override PartName="/ppt/slides/_rels/slide18.xml.rels" ContentType="application/vnd.openxmlformats-package.relationships+xml"/>
  <Override PartName="/ppt/slides/_rels/slide5.xml.rels" ContentType="application/vnd.openxmlformats-package.relationships+xml"/>
  <Override PartName="/ppt/slides/_rels/slide17.xml.rels" ContentType="application/vnd.openxmlformats-package.relationships+xml"/>
  <Override PartName="/ppt/slides/_rels/slide4.xml.rels" ContentType="application/vnd.openxmlformats-package.relationships+xml"/>
  <Override PartName="/ppt/slides/_rels/slide16.xml.rels" ContentType="application/vnd.openxmlformats-package.relationships+xml"/>
  <Override PartName="/ppt/slides/_rels/slide15.xml.rels" ContentType="application/vnd.openxmlformats-package.relationships+xml"/>
  <Override PartName="/ppt/slides/_rels/slide3.xml.rels" ContentType="application/vnd.openxmlformats-package.relationships+xml"/>
  <Override PartName="/ppt/slides/_rels/slide2.xml.rels" ContentType="application/vnd.openxmlformats-package.relationships+xml"/>
  <Override PartName="/ppt/slides/_rels/slide14.xml.rels" ContentType="application/vnd.openxmlformats-package.relationships+xml"/>
  <Override PartName="/ppt/slides/slide11.xml" ContentType="application/vnd.openxmlformats-officedocument.presentationml.slide+xml"/>
  <Override PartName="/ppt/slides/slide3.xml" ContentType="application/vnd.openxmlformats-officedocument.presentationml.slide+xml"/>
  <Override PartName="/ppt/slides/slide20.xml" ContentType="application/vnd.openxmlformats-officedocument.presentationml.slide+xml"/>
  <Override PartName="/ppt/slides/slide12.xml" ContentType="application/vnd.openxmlformats-officedocument.presentationml.slide+xml"/>
  <Override PartName="/ppt/media/image13.gif" ContentType="image/gif"/>
  <Override PartName="/ppt/media/image3.jpeg" ContentType="image/jpeg"/>
  <Override PartName="/ppt/media/image10.jpeg" ContentType="image/jpeg"/>
  <Override PartName="/ppt/media/image9.jpeg" ContentType="image/jpeg"/>
  <Override PartName="/ppt/media/image8.jpeg" ContentType="image/jpeg"/>
  <Override PartName="/ppt/media/image12.jpeg" ContentType="image/jpeg"/>
  <Override PartName="/ppt/media/image20.jpeg" ContentType="image/jpeg"/>
  <Override PartName="/ppt/media/image7.jpeg" ContentType="image/jpeg"/>
  <Override PartName="/ppt/media/image11.jpeg" ContentType="image/jpeg"/>
  <Override PartName="/ppt/media/image6.jpeg" ContentType="image/jpeg"/>
  <Override PartName="/ppt/media/image4.jpeg" ContentType="image/jpeg"/>
  <Override PartName="/ppt/media/image24.png" ContentType="image/png"/>
  <Override PartName="/ppt/media/image2.jpeg" ContentType="image/jpeg"/>
  <Override PartName="/ppt/media/image21.jpeg" ContentType="image/jpeg"/>
  <Override PartName="/ppt/media/image16.jpeg" ContentType="image/jpeg"/>
  <Override PartName="/ppt/media/image19.jpeg" ContentType="image/jpeg"/>
  <Override PartName="/ppt/media/image1.jpeg" ContentType="image/jpeg"/>
  <Override PartName="/ppt/media/image18.jpeg" ContentType="image/jpeg"/>
  <Override PartName="/ppt/media/image17.jpeg" ContentType="image/jpeg"/>
  <Override PartName="/ppt/media/image22.jpeg" ContentType="image/jpeg"/>
  <Override PartName="/ppt/media/image14.jpeg" ContentType="image/jpeg"/>
  <Override PartName="/ppt/media/image5.gif" ContentType="image/gif"/>
  <Override PartName="/ppt/media/image23.jpeg" ContentType="image/jpeg"/>
  <Override PartName="/ppt/media/image15.jpeg" ContentType="image/jpeg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</p:sldIdLst>
  <p:sldSz cx="9144000" cy="6858000"/>
  <p:notesSz cx="7559675" cy="10691813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/>
</p:presentationPr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Relationship Id="rId9" Type="http://schemas.openxmlformats.org/officeDocument/2006/relationships/slide" Target="slides/slide7.xml"/><Relationship Id="rId10" Type="http://schemas.openxmlformats.org/officeDocument/2006/relationships/slide" Target="slides/slide8.xml"/><Relationship Id="rId11" Type="http://schemas.openxmlformats.org/officeDocument/2006/relationships/slide" Target="slides/slide9.xml"/><Relationship Id="rId12" Type="http://schemas.openxmlformats.org/officeDocument/2006/relationships/slide" Target="slides/slide10.xml"/><Relationship Id="rId13" Type="http://schemas.openxmlformats.org/officeDocument/2006/relationships/slide" Target="slides/slide11.xml"/><Relationship Id="rId14" Type="http://schemas.openxmlformats.org/officeDocument/2006/relationships/slide" Target="slides/slide12.xml"/><Relationship Id="rId15" Type="http://schemas.openxmlformats.org/officeDocument/2006/relationships/slide" Target="slides/slide13.xml"/><Relationship Id="rId16" Type="http://schemas.openxmlformats.org/officeDocument/2006/relationships/slide" Target="slides/slide14.xml"/><Relationship Id="rId17" Type="http://schemas.openxmlformats.org/officeDocument/2006/relationships/slide" Target="slides/slide15.xml"/><Relationship Id="rId18" Type="http://schemas.openxmlformats.org/officeDocument/2006/relationships/slide" Target="slides/slide16.xml"/><Relationship Id="rId19" Type="http://schemas.openxmlformats.org/officeDocument/2006/relationships/slide" Target="slides/slide17.xml"/><Relationship Id="rId20" Type="http://schemas.openxmlformats.org/officeDocument/2006/relationships/slide" Target="slides/slide18.xml"/><Relationship Id="rId21" Type="http://schemas.openxmlformats.org/officeDocument/2006/relationships/slide" Target="slides/slide19.xml"/><Relationship Id="rId22" Type="http://schemas.openxmlformats.org/officeDocument/2006/relationships/slide" Target="slides/slide20.xml"/><Relationship Id="rId23" Type="http://schemas.openxmlformats.org/officeDocument/2006/relationships/slide" Target="slides/slide21.xml"/><Relationship Id="rId24" Type="http://schemas.openxmlformats.org/officeDocument/2006/relationships/presProps" Target="presProps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9456C501-5442-4ED5-BF29-2483EF4FE2B2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ru-RU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9AE5171F-26E4-4B9A-953C-5922B136BECC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8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32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23F51DA4-68FA-499E-A7F9-75DB6A1A4892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0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32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1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32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7E347B02-465C-44D8-B178-AE411EAEB138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1F280326-9BB6-48B2-ADC1-E08E9A40E71E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7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2335A599-0EC6-4C73-B23B-96450468534D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5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32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6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32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7" name="PlaceHolder 4"/>
          <p:cNvSpPr>
            <a:spLocks noGrp="1"/>
          </p:cNvSpPr>
          <p:nvPr>
            <p:ph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32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A7ADA435-62C5-4FD1-A234-474B1CD2A8DF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9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32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0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32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1" name="PlaceHolder 4"/>
          <p:cNvSpPr>
            <a:spLocks noGrp="1"/>
          </p:cNvSpPr>
          <p:nvPr>
            <p:ph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32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F77AC6F0-88BB-4F27-83AE-C935ECF764AA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3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32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4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32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5" name="PlaceHolder 4"/>
          <p:cNvSpPr>
            <a:spLocks noGrp="1"/>
          </p:cNvSpPr>
          <p:nvPr>
            <p:ph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32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99C7F1CD-3118-440E-8310-ECE81138ED48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32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32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5440EC1D-465E-4D14-B6A5-C6454FA46EB3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0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32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1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32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2" name="PlaceHolder 4"/>
          <p:cNvSpPr>
            <a:spLocks noGrp="1"/>
          </p:cNvSpPr>
          <p:nvPr>
            <p:ph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32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3" name="PlaceHolder 5"/>
          <p:cNvSpPr>
            <a:spLocks noGrp="1"/>
          </p:cNvSpPr>
          <p:nvPr>
            <p:ph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32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846DB1B1-EFB7-4E29-9505-33CA23129520}" type="slidenum">
              <a:t>&lt;#&gt;</a:t>
            </a:fld>
          </a:p>
        </p:txBody>
      </p:sp>
      <p:sp>
        <p:nvSpPr>
          <p:cNvPr id="9" name="PlaceHolder 8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5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3740"/>
          </a:bodyPr>
          <a:p>
            <a:pPr indent="0">
              <a:spcBef>
                <a:spcPts val="1417"/>
              </a:spcBef>
              <a:buNone/>
            </a:pPr>
            <a:endParaRPr b="0" lang="ru-RU" sz="32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6" name="PlaceHolder 3"/>
          <p:cNvSpPr>
            <a:spLocks noGrp="1"/>
          </p:cNvSpPr>
          <p:nvPr>
            <p:ph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3740"/>
          </a:bodyPr>
          <a:p>
            <a:pPr indent="0">
              <a:spcBef>
                <a:spcPts val="1417"/>
              </a:spcBef>
              <a:buNone/>
            </a:pPr>
            <a:endParaRPr b="0" lang="ru-RU" sz="32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7" name="PlaceHolder 4"/>
          <p:cNvSpPr>
            <a:spLocks noGrp="1"/>
          </p:cNvSpPr>
          <p:nvPr>
            <p:ph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3740"/>
          </a:bodyPr>
          <a:p>
            <a:pPr indent="0">
              <a:spcBef>
                <a:spcPts val="1417"/>
              </a:spcBef>
              <a:buNone/>
            </a:pPr>
            <a:endParaRPr b="0" lang="ru-RU" sz="32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8" name="PlaceHolder 5"/>
          <p:cNvSpPr>
            <a:spLocks noGrp="1"/>
          </p:cNvSpPr>
          <p:nvPr>
            <p:ph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3740"/>
          </a:bodyPr>
          <a:p>
            <a:pPr indent="0">
              <a:spcBef>
                <a:spcPts val="1417"/>
              </a:spcBef>
              <a:buNone/>
            </a:pPr>
            <a:endParaRPr b="0" lang="ru-RU" sz="32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9" name="PlaceHolder 6"/>
          <p:cNvSpPr>
            <a:spLocks noGrp="1"/>
          </p:cNvSpPr>
          <p:nvPr>
            <p:ph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3740"/>
          </a:bodyPr>
          <a:p>
            <a:pPr indent="0">
              <a:spcBef>
                <a:spcPts val="1417"/>
              </a:spcBef>
              <a:buNone/>
            </a:pPr>
            <a:endParaRPr b="0" lang="ru-RU" sz="32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40" name="PlaceHolder 7"/>
          <p:cNvSpPr>
            <a:spLocks noGrp="1"/>
          </p:cNvSpPr>
          <p:nvPr>
            <p:ph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3740"/>
          </a:bodyPr>
          <a:p>
            <a:pPr indent="0">
              <a:spcBef>
                <a:spcPts val="1417"/>
              </a:spcBef>
              <a:buNone/>
            </a:pPr>
            <a:endParaRPr b="0" lang="ru-RU" sz="32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D811F9FB-AF95-4E2E-9332-2772D294BCEF}" type="slidenum">
              <a:t>&lt;#&gt;</a:t>
            </a:fld>
          </a:p>
        </p:txBody>
      </p:sp>
      <p:sp>
        <p:nvSpPr>
          <p:cNvPr id="11" name="PlaceHolder 10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PlaceHolder 1"/>
          <p:cNvSpPr>
            <a:spLocks noGrp="1"/>
          </p:cNvSpPr>
          <p:nvPr>
            <p:ph type="dt" idx="1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914400">
              <a:lnSpc>
                <a:spcPct val="100000"/>
              </a:lnSpc>
              <a:buNone/>
              <a:defRPr b="0" lang="ru-RU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914400">
              <a:lnSpc>
                <a:spcPct val="100000"/>
              </a:lnSpc>
              <a:buNone/>
            </a:pPr>
            <a:r>
              <a:rPr b="0" lang="ru-RU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&lt;дата/время&gt;</a:t>
            </a:r>
            <a:endParaRPr b="0" lang="ru-RU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" name="PlaceHolder 2"/>
          <p:cNvSpPr>
            <a:spLocks noGrp="1"/>
          </p:cNvSpPr>
          <p:nvPr>
            <p:ph type="ftr" idx="2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b="0" lang="ru-RU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ru-RU" sz="1400" spc="-1" strike="noStrike">
                <a:solidFill>
                  <a:srgbClr val="000000"/>
                </a:solidFill>
                <a:latin typeface="Times New Roman"/>
              </a:rPr>
              <a:t>&lt;нижний колонтитул&gt;</a:t>
            </a:r>
            <a:endParaRPr b="0" lang="ru-RU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2" name="PlaceHolder 3"/>
          <p:cNvSpPr>
            <a:spLocks noGrp="1"/>
          </p:cNvSpPr>
          <p:nvPr>
            <p:ph type="sldNum" idx="3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914400">
              <a:lnSpc>
                <a:spcPct val="100000"/>
              </a:lnSpc>
              <a:buNone/>
              <a:defRPr b="0" lang="ru-RU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D785B705-9D22-4FC3-959F-C11CE544EF7E}" type="slidenum">
              <a:rPr b="0" lang="ru-RU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&lt;номер&gt;</a:t>
            </a:fld>
            <a:endParaRPr b="0" lang="ru-RU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3" name="PlaceHolder 4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ru-RU" sz="1800" spc="-1" strike="noStrike">
                <a:solidFill>
                  <a:schemeClr val="dk1"/>
                </a:solidFill>
                <a:latin typeface="Calibri"/>
              </a:rPr>
              <a:t>Для правки текста заглавия щёлкните </a:t>
            </a:r>
            <a:r>
              <a:rPr b="0" lang="ru-RU" sz="1800" spc="-1" strike="noStrike">
                <a:solidFill>
                  <a:schemeClr val="dk1"/>
                </a:solidFill>
                <a:latin typeface="Calibri"/>
              </a:rPr>
              <a:t>мышью</a:t>
            </a:r>
            <a:endParaRPr b="0" lang="ru-RU" sz="18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4" name="PlaceHolder 5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3200" spc="-1" strike="noStrike">
                <a:solidFill>
                  <a:schemeClr val="dk1"/>
                </a:solidFill>
                <a:latin typeface="Calibri"/>
              </a:rPr>
              <a:t>Для правки структуры щёлкните мышью</a:t>
            </a:r>
            <a:endParaRPr b="0" lang="ru-RU" sz="3200" spc="-1" strike="noStrike">
              <a:solidFill>
                <a:schemeClr val="dk1"/>
              </a:solidFill>
              <a:latin typeface="Calibri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400" spc="-1" strike="noStrike">
                <a:solidFill>
                  <a:schemeClr val="dk1"/>
                </a:solidFill>
                <a:latin typeface="Calibri"/>
              </a:rPr>
              <a:t>Второй уровень структуры</a:t>
            </a:r>
            <a:endParaRPr b="0" lang="ru-RU" sz="2400" spc="-1" strike="noStrike">
              <a:solidFill>
                <a:schemeClr val="dk1"/>
              </a:solidFill>
              <a:latin typeface="Calibri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chemeClr val="dk1"/>
                </a:solidFill>
                <a:latin typeface="Calibri"/>
              </a:rPr>
              <a:t>Третий уровень структуры</a:t>
            </a:r>
            <a:endParaRPr b="0" lang="ru-RU" sz="2000" spc="-1" strike="noStrike">
              <a:solidFill>
                <a:schemeClr val="dk1"/>
              </a:solidFill>
              <a:latin typeface="Calibri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000" spc="-1" strike="noStrike">
                <a:solidFill>
                  <a:schemeClr val="dk1"/>
                </a:solidFill>
                <a:latin typeface="Calibri"/>
              </a:rPr>
              <a:t>Четвёртый уровень структуры</a:t>
            </a:r>
            <a:endParaRPr b="0" lang="ru-RU" sz="2000" spc="-1" strike="noStrike">
              <a:solidFill>
                <a:schemeClr val="dk1"/>
              </a:solidFill>
              <a:latin typeface="Calibri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chemeClr val="dk1"/>
                </a:solidFill>
                <a:latin typeface="Calibri"/>
              </a:rPr>
              <a:t>Пятый уровень структуры</a:t>
            </a:r>
            <a:endParaRPr b="0" lang="ru-RU" sz="2000" spc="-1" strike="noStrike">
              <a:solidFill>
                <a:schemeClr val="dk1"/>
              </a:solidFill>
              <a:latin typeface="Calibri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chemeClr val="dk1"/>
                </a:solidFill>
                <a:latin typeface="Calibri"/>
              </a:rPr>
              <a:t>Шестой уровень структуры</a:t>
            </a:r>
            <a:endParaRPr b="0" lang="ru-RU" sz="2000" spc="-1" strike="noStrike">
              <a:solidFill>
                <a:schemeClr val="dk1"/>
              </a:solidFill>
              <a:latin typeface="Calibri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chemeClr val="dk1"/>
                </a:solidFill>
                <a:latin typeface="Calibri"/>
              </a:rPr>
              <a:t>Седьмой уровень структуры</a:t>
            </a:r>
            <a:endParaRPr b="0" lang="ru-RU" sz="20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2.jpeg"/><Relationship Id="rId3" Type="http://schemas.openxmlformats.org/officeDocument/2006/relationships/slideLayout" Target="../slideLayouts/slideLayout1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slideLayout" Target="../slideLayouts/slideLayout1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slideLayout" Target="../slideLayouts/slideLayout1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3.jpeg"/><Relationship Id="rId3" Type="http://schemas.openxmlformats.org/officeDocument/2006/relationships/image" Target="../media/image4.jpeg"/><Relationship Id="rId4" Type="http://schemas.openxmlformats.org/officeDocument/2006/relationships/slideLayout" Target="../slideLayouts/slideLayout1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slideLayout" Target="../slideLayouts/slideLayout1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5.gif"/><Relationship Id="rId3" Type="http://schemas.openxmlformats.org/officeDocument/2006/relationships/slideLayout" Target="../slideLayouts/slideLayout1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6.jpeg"/><Relationship Id="rId3" Type="http://schemas.openxmlformats.org/officeDocument/2006/relationships/image" Target="../media/image7.jpeg"/><Relationship Id="rId4" Type="http://schemas.openxmlformats.org/officeDocument/2006/relationships/image" Target="../media/image8.jpeg"/><Relationship Id="rId5" Type="http://schemas.openxmlformats.org/officeDocument/2006/relationships/image" Target="../media/image9.jpeg"/><Relationship Id="rId6" Type="http://schemas.openxmlformats.org/officeDocument/2006/relationships/slideLayout" Target="../slideLayouts/slideLayout1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10.jpeg"/><Relationship Id="rId3" Type="http://schemas.openxmlformats.org/officeDocument/2006/relationships/slideLayout" Target="../slideLayouts/slideLayout1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11.jpeg"/><Relationship Id="rId3" Type="http://schemas.openxmlformats.org/officeDocument/2006/relationships/image" Target="../media/image12.jpeg"/><Relationship Id="rId4" Type="http://schemas.openxmlformats.org/officeDocument/2006/relationships/slideLayout" Target="../slideLayouts/slideLayout1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13.gif"/><Relationship Id="rId3" Type="http://schemas.openxmlformats.org/officeDocument/2006/relationships/slideLayout" Target="../slideLayouts/slideLayout1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14.jpeg"/><Relationship Id="rId3" Type="http://schemas.openxmlformats.org/officeDocument/2006/relationships/slideLayout" Target="../slideLayouts/slideLayout1.xml"/>
</Relationships>
</file>

<file path=ppt/slides/_rels/slide12.xml.rels><?xml version="1.0" encoding="UTF-8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15.jpeg"/><Relationship Id="rId3" Type="http://schemas.openxmlformats.org/officeDocument/2006/relationships/image" Target="../media/image16.jpeg"/><Relationship Id="rId4" Type="http://schemas.openxmlformats.org/officeDocument/2006/relationships/slideLayout" Target="../slideLayouts/slideLayout1.xml"/>
</Relationships>
</file>

<file path=ppt/slides/_rels/slide13.xml.rels><?xml version="1.0" encoding="UTF-8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17.jpeg"/><Relationship Id="rId3" Type="http://schemas.openxmlformats.org/officeDocument/2006/relationships/slideLayout" Target="../slideLayouts/slideLayout1.xml"/>
</Relationships>
</file>

<file path=ppt/slides/_rels/slide14.xml.rels><?xml version="1.0" encoding="UTF-8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18.jpeg"/><Relationship Id="rId3" Type="http://schemas.openxmlformats.org/officeDocument/2006/relationships/image" Target="../media/image19.jpeg"/><Relationship Id="rId4" Type="http://schemas.openxmlformats.org/officeDocument/2006/relationships/image" Target="../media/image20.jpeg"/><Relationship Id="rId5" Type="http://schemas.openxmlformats.org/officeDocument/2006/relationships/slideLayout" Target="../slideLayouts/slideLayout1.xml"/>
</Relationships>
</file>

<file path=ppt/slides/_rels/slide15.xml.rels><?xml version="1.0" encoding="UTF-8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21.jpeg"/><Relationship Id="rId3" Type="http://schemas.openxmlformats.org/officeDocument/2006/relationships/slideLayout" Target="../slideLayouts/slideLayout1.xml"/>
</Relationships>
</file>

<file path=ppt/slides/_rels/slide16.xml.rels><?xml version="1.0" encoding="UTF-8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22.jpeg"/><Relationship Id="rId3" Type="http://schemas.openxmlformats.org/officeDocument/2006/relationships/slideLayout" Target="../slideLayouts/slideLayout1.xml"/>
</Relationships>
</file>

<file path=ppt/slides/_rels/slide17.xml.rels><?xml version="1.0" encoding="UTF-8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slideLayout" Target="../slideLayouts/slideLayout1.xml"/>
</Relationships>
</file>

<file path=ppt/slides/_rels/slide18.xml.rels><?xml version="1.0" encoding="UTF-8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23.jpeg"/><Relationship Id="rId3" Type="http://schemas.openxmlformats.org/officeDocument/2006/relationships/slideLayout" Target="../slideLayouts/slideLayout1.xml"/>
</Relationships>
</file>

<file path=ppt/slides/_rels/slide19.xml.rels><?xml version="1.0" encoding="UTF-8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24.png"/><Relationship Id="rId3" Type="http://schemas.openxmlformats.org/officeDocument/2006/relationships/slideLayout" Target="../slideLayouts/slideLayout1.xml"/>
</Relationships>
</file>

<file path=ppt/slides/_rels/slide20.xml.rels><?xml version="1.0" encoding="UTF-8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slideLayout" Target="../slideLayouts/slideLayout1.xml"/>
</Relationships>
</file>

<file path=ppt/slides/_rels/slide21.xml.rels><?xml version="1.0" encoding="UTF-8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slideLayout" Target="../slideLayouts/slideLayout1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" name="Picture 6" descr="холера"/>
          <p:cNvPicPr/>
          <p:nvPr/>
        </p:nvPicPr>
        <p:blipFill>
          <a:blip r:embed="rId1"/>
          <a:stretch/>
        </p:blipFill>
        <p:spPr>
          <a:xfrm>
            <a:off x="0" y="-2520"/>
            <a:ext cx="9143640" cy="6893640"/>
          </a:xfrm>
          <a:prstGeom prst="rect">
            <a:avLst/>
          </a:prstGeom>
          <a:ln w="0">
            <a:noFill/>
          </a:ln>
        </p:spPr>
      </p:pic>
      <p:sp>
        <p:nvSpPr>
          <p:cNvPr id="42" name="TextBox 4"/>
          <p:cNvSpPr/>
          <p:nvPr/>
        </p:nvSpPr>
        <p:spPr>
          <a:xfrm>
            <a:off x="1403640" y="476640"/>
            <a:ext cx="6336360" cy="1918080"/>
          </a:xfrm>
          <a:prstGeom prst="rect">
            <a:avLst/>
          </a:prstGeom>
          <a:solidFill>
            <a:srgbClr val="c0504d"/>
          </a:solidFill>
          <a:ln>
            <a:solidFill>
              <a:srgbClr val="ffffff"/>
            </a:solidFill>
            <a:round/>
          </a:ln>
          <a:effectLst>
            <a:outerShdw blurRad="39960" dir="5400000" dist="20160" rotWithShape="0">
              <a:srgbClr val="000000">
                <a:alpha val="38000"/>
              </a:srgbClr>
            </a:outerShdw>
          </a:effectLst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/>
        </p:style>
        <p:txBody>
          <a:bodyPr lIns="90000" rIns="90000" tIns="45000" bIns="45000" anchor="t">
            <a:spAutoFit/>
          </a:bodyPr>
          <a:p>
            <a:pPr algn="ctr" defTabSz="914400">
              <a:lnSpc>
                <a:spcPct val="100000"/>
              </a:lnSpc>
            </a:pPr>
            <a:r>
              <a:rPr b="0" lang="ru-RU" sz="4000" spc="-1" strike="noStrike">
                <a:solidFill>
                  <a:schemeClr val="lt1"/>
                </a:solidFill>
                <a:latin typeface="Calibri"/>
              </a:rPr>
              <a:t>Тема: Инфекционные заболевания и меры по их предупреждению.</a:t>
            </a:r>
            <a:endParaRPr b="0" lang="ru-RU" sz="4000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43" name="Picture 2" descr="http://cs406727.userapi.com/v406727371/4059/oj9iz_17jOk.jpg"/>
          <p:cNvPicPr/>
          <p:nvPr/>
        </p:nvPicPr>
        <p:blipFill>
          <a:blip r:embed="rId2"/>
          <a:stretch/>
        </p:blipFill>
        <p:spPr>
          <a:xfrm>
            <a:off x="2009160" y="3141000"/>
            <a:ext cx="5124960" cy="341100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" name="Picture 6" descr="холера"/>
          <p:cNvPicPr/>
          <p:nvPr/>
        </p:nvPicPr>
        <p:blipFill>
          <a:blip r:embed="rId1"/>
          <a:stretch/>
        </p:blipFill>
        <p:spPr>
          <a:xfrm>
            <a:off x="0" y="-2520"/>
            <a:ext cx="9143640" cy="6893640"/>
          </a:xfrm>
          <a:prstGeom prst="rect">
            <a:avLst/>
          </a:prstGeom>
          <a:ln w="0">
            <a:noFill/>
          </a:ln>
        </p:spPr>
      </p:pic>
      <p:sp>
        <p:nvSpPr>
          <p:cNvPr id="45" name="TextBox 4"/>
          <p:cNvSpPr/>
          <p:nvPr/>
        </p:nvSpPr>
        <p:spPr>
          <a:xfrm>
            <a:off x="2123640" y="338760"/>
            <a:ext cx="5328360" cy="699120"/>
          </a:xfrm>
          <a:prstGeom prst="rect">
            <a:avLst/>
          </a:prstGeom>
          <a:solidFill>
            <a:srgbClr val="c0504d"/>
          </a:solidFill>
          <a:ln>
            <a:solidFill>
              <a:srgbClr val="ffffff"/>
            </a:solidFill>
            <a:round/>
          </a:ln>
          <a:effectLst>
            <a:outerShdw blurRad="39960" dir="5400000" dist="20160" rotWithShape="0">
              <a:srgbClr val="000000">
                <a:alpha val="38000"/>
              </a:srgbClr>
            </a:outerShdw>
          </a:effectLst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/>
        </p:style>
        <p:txBody>
          <a:bodyPr lIns="90000" rIns="90000" tIns="45000" bIns="45000" anchor="t">
            <a:spAutoFit/>
          </a:bodyPr>
          <a:p>
            <a:pPr algn="ctr" defTabSz="914400">
              <a:lnSpc>
                <a:spcPct val="100000"/>
              </a:lnSpc>
            </a:pPr>
            <a:r>
              <a:rPr b="0" lang="ru-RU" sz="4000" spc="-1" strike="noStrike">
                <a:solidFill>
                  <a:schemeClr val="lt1"/>
                </a:solidFill>
                <a:latin typeface="Calibri"/>
              </a:rPr>
              <a:t>Сегодня на уроке:</a:t>
            </a:r>
            <a:endParaRPr b="0" lang="ru-RU" sz="40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6" name="TextBox 1"/>
          <p:cNvSpPr/>
          <p:nvPr/>
        </p:nvSpPr>
        <p:spPr>
          <a:xfrm>
            <a:off x="1619640" y="1678680"/>
            <a:ext cx="6336360" cy="2832840"/>
          </a:xfrm>
          <a:prstGeom prst="rect">
            <a:avLst/>
          </a:prstGeom>
          <a:solidFill>
            <a:srgbClr val="4f81bd"/>
          </a:solidFill>
          <a:ln>
            <a:solidFill>
              <a:srgbClr val="ffffff"/>
            </a:solidFill>
            <a:round/>
          </a:ln>
          <a:effectLst>
            <a:outerShdw blurRad="39960" dir="5400000" dist="20160" rotWithShape="0">
              <a:srgbClr val="000000">
                <a:alpha val="38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 anchor="t">
            <a:spAutoFit/>
          </a:bodyPr>
          <a:p>
            <a:pPr algn="just" defTabSz="914400">
              <a:lnSpc>
                <a:spcPct val="150000"/>
              </a:lnSpc>
            </a:pPr>
            <a:r>
              <a:rPr b="0" lang="ru-RU" sz="2400" spc="-1" strike="noStrike">
                <a:solidFill>
                  <a:schemeClr val="lt1"/>
                </a:solidFill>
                <a:latin typeface="Calibri"/>
              </a:rPr>
              <a:t>Узнаем:</a:t>
            </a:r>
            <a:endParaRPr b="0" lang="ru-RU" sz="2400" spc="-1" strike="noStrike">
              <a:solidFill>
                <a:srgbClr val="000000"/>
              </a:solidFill>
              <a:latin typeface="Arial"/>
            </a:endParaRPr>
          </a:p>
          <a:p>
            <a:pPr marL="285840" indent="-285840" algn="just" defTabSz="914400">
              <a:lnSpc>
                <a:spcPct val="150000"/>
              </a:lnSpc>
              <a:buClr>
                <a:srgbClr val="ffffff"/>
              </a:buClr>
              <a:buFont typeface="Wingdings" charset="2"/>
              <a:buChar char=""/>
            </a:pPr>
            <a:r>
              <a:rPr b="0" lang="ru-RU" sz="2400" spc="-1" strike="noStrike">
                <a:solidFill>
                  <a:schemeClr val="lt1"/>
                </a:solidFill>
                <a:latin typeface="Calibri"/>
              </a:rPr>
              <a:t>виды инфекционных заболеваний;</a:t>
            </a:r>
            <a:endParaRPr b="0" lang="ru-RU" sz="2400" spc="-1" strike="noStrike">
              <a:solidFill>
                <a:srgbClr val="000000"/>
              </a:solidFill>
              <a:latin typeface="Arial"/>
            </a:endParaRPr>
          </a:p>
          <a:p>
            <a:pPr marL="285840" indent="-285840" algn="just" defTabSz="914400">
              <a:lnSpc>
                <a:spcPct val="150000"/>
              </a:lnSpc>
              <a:buClr>
                <a:srgbClr val="ffffff"/>
              </a:buClr>
              <a:buFont typeface="Wingdings" charset="2"/>
              <a:buChar char=""/>
            </a:pPr>
            <a:r>
              <a:rPr b="0" lang="ru-RU" sz="2400" spc="-1" strike="noStrike">
                <a:solidFill>
                  <a:schemeClr val="lt1"/>
                </a:solidFill>
                <a:latin typeface="Calibri"/>
              </a:rPr>
              <a:t>причины возникновения заболеваний;</a:t>
            </a:r>
            <a:endParaRPr b="0" lang="ru-RU" sz="2400" spc="-1" strike="noStrike">
              <a:solidFill>
                <a:srgbClr val="000000"/>
              </a:solidFill>
              <a:latin typeface="Arial"/>
            </a:endParaRPr>
          </a:p>
          <a:p>
            <a:pPr marL="285840" indent="-285840" algn="just" defTabSz="914400">
              <a:lnSpc>
                <a:spcPct val="150000"/>
              </a:lnSpc>
              <a:buClr>
                <a:srgbClr val="ffffff"/>
              </a:buClr>
              <a:buFont typeface="Wingdings" charset="2"/>
              <a:buChar char=""/>
            </a:pPr>
            <a:r>
              <a:rPr b="0" lang="ru-RU" sz="2400" spc="-1" strike="noStrike">
                <a:solidFill>
                  <a:schemeClr val="lt1"/>
                </a:solidFill>
                <a:latin typeface="Calibri"/>
              </a:rPr>
              <a:t>меры профилактики инфекционных заболеваний.</a:t>
            </a:r>
            <a:endParaRPr b="0" lang="ru-RU" sz="2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" name="Picture 6" descr="холера"/>
          <p:cNvPicPr/>
          <p:nvPr/>
        </p:nvPicPr>
        <p:blipFill>
          <a:blip r:embed="rId1"/>
          <a:stretch/>
        </p:blipFill>
        <p:spPr>
          <a:xfrm>
            <a:off x="0" y="-2520"/>
            <a:ext cx="9143640" cy="6893640"/>
          </a:xfrm>
          <a:prstGeom prst="rect">
            <a:avLst/>
          </a:prstGeom>
          <a:ln w="0">
            <a:noFill/>
          </a:ln>
        </p:spPr>
      </p:pic>
      <p:sp>
        <p:nvSpPr>
          <p:cNvPr id="48" name="TextBox 2"/>
          <p:cNvSpPr/>
          <p:nvPr/>
        </p:nvSpPr>
        <p:spPr>
          <a:xfrm>
            <a:off x="323640" y="5229360"/>
            <a:ext cx="8496720" cy="1370520"/>
          </a:xfrm>
          <a:prstGeom prst="rect">
            <a:avLst/>
          </a:prstGeom>
          <a:solidFill>
            <a:srgbClr val="c0504d"/>
          </a:solidFill>
          <a:ln>
            <a:solidFill>
              <a:srgbClr val="ffffff"/>
            </a:solidFill>
            <a:round/>
          </a:ln>
          <a:effectLst>
            <a:outerShdw blurRad="39960" dir="5400000" dist="20160" rotWithShape="0">
              <a:srgbClr val="000000">
                <a:alpha val="38000"/>
              </a:srgbClr>
            </a:outerShdw>
          </a:effectLst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/>
        </p:style>
        <p:txBody>
          <a:bodyPr lIns="90000" rIns="90000" tIns="45000" bIns="45000" anchor="t">
            <a:spAutoFit/>
          </a:bodyPr>
          <a:p>
            <a:pPr algn="ctr" defTabSz="914400">
              <a:lnSpc>
                <a:spcPct val="100000"/>
              </a:lnSpc>
            </a:pPr>
            <a:r>
              <a:rPr b="0" i="1" lang="ru-RU" sz="2800" spc="-1" strike="noStrike">
                <a:solidFill>
                  <a:schemeClr val="lt1"/>
                </a:solidFill>
                <a:latin typeface="Calibri"/>
              </a:rPr>
              <a:t>Инфекционные заболевания – это группа заболеваний, вызываемых проникновением в организм болезнетворных микроорганизмов.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9" name="TextBox 1"/>
          <p:cNvSpPr/>
          <p:nvPr/>
        </p:nvSpPr>
        <p:spPr>
          <a:xfrm>
            <a:off x="2267640" y="116640"/>
            <a:ext cx="4752000" cy="821160"/>
          </a:xfrm>
          <a:prstGeom prst="rect">
            <a:avLst/>
          </a:prstGeom>
          <a:solidFill>
            <a:srgbClr val="4bacc6"/>
          </a:solidFill>
          <a:ln>
            <a:solidFill>
              <a:srgbClr val="ffffff"/>
            </a:solidFill>
            <a:round/>
          </a:ln>
          <a:effectLst>
            <a:outerShdw blurRad="39960" dir="5400000" dist="20160" rotWithShape="0">
              <a:srgbClr val="000000">
                <a:alpha val="38000"/>
              </a:srgbClr>
            </a:outerShdw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/>
        </p:style>
        <p:txBody>
          <a:bodyPr lIns="90000" rIns="90000" tIns="45000" bIns="45000" anchor="t">
            <a:spAutoFit/>
          </a:bodyPr>
          <a:p>
            <a:pPr algn="ctr" defTabSz="914400">
              <a:lnSpc>
                <a:spcPct val="100000"/>
              </a:lnSpc>
            </a:pPr>
            <a:r>
              <a:rPr b="0" lang="ru-RU" sz="2400" spc="-1" strike="noStrike">
                <a:solidFill>
                  <a:schemeClr val="lt1"/>
                </a:solidFill>
                <a:latin typeface="Calibri"/>
              </a:rPr>
              <a:t>Какие заболевания называют инфекционными?</a:t>
            </a:r>
            <a:endParaRPr b="0" lang="ru-RU" sz="2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0" name="TextBox 4"/>
          <p:cNvSpPr/>
          <p:nvPr/>
        </p:nvSpPr>
        <p:spPr>
          <a:xfrm>
            <a:off x="611640" y="3368880"/>
            <a:ext cx="2627280" cy="943560"/>
          </a:xfrm>
          <a:prstGeom prst="rect">
            <a:avLst/>
          </a:prstGeom>
          <a:solidFill>
            <a:srgbClr val="9bbb59"/>
          </a:solidFill>
          <a:ln>
            <a:solidFill>
              <a:srgbClr val="ffffff"/>
            </a:solidFill>
            <a:round/>
          </a:ln>
          <a:effectLst>
            <a:outerShdw blurRad="39960" dir="5400000" dist="20160" rotWithShape="0">
              <a:srgbClr val="000000">
                <a:alpha val="38000"/>
              </a:srgbClr>
            </a:outerShdw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/>
        </p:style>
        <p:txBody>
          <a:bodyPr lIns="90000" rIns="90000" tIns="45000" bIns="45000" anchor="t">
            <a:spAutoFit/>
          </a:bodyPr>
          <a:p>
            <a:pPr algn="ctr" defTabSz="914400">
              <a:lnSpc>
                <a:spcPct val="100000"/>
              </a:lnSpc>
            </a:pPr>
            <a:r>
              <a:rPr b="0" lang="ru-RU" sz="2800" spc="-1" strike="noStrike">
                <a:solidFill>
                  <a:schemeClr val="lt1"/>
                </a:solidFill>
                <a:latin typeface="Calibri"/>
              </a:rPr>
              <a:t>Инфекционные заболевания - 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1" name="TextBox 5"/>
          <p:cNvSpPr/>
          <p:nvPr/>
        </p:nvSpPr>
        <p:spPr>
          <a:xfrm>
            <a:off x="287640" y="1852920"/>
            <a:ext cx="2627280" cy="943560"/>
          </a:xfrm>
          <a:prstGeom prst="rect">
            <a:avLst/>
          </a:prstGeom>
          <a:solidFill>
            <a:srgbClr val="4f81bd"/>
          </a:solidFill>
          <a:ln>
            <a:solidFill>
              <a:srgbClr val="ffffff"/>
            </a:solidFill>
            <a:round/>
          </a:ln>
          <a:effectLst>
            <a:outerShdw blurRad="39960" dir="5400000" dist="20160" rotWithShape="0">
              <a:srgbClr val="000000">
                <a:alpha val="38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 anchor="t">
            <a:spAutoFit/>
          </a:bodyPr>
          <a:p>
            <a:pPr algn="ctr" defTabSz="914400">
              <a:lnSpc>
                <a:spcPct val="100000"/>
              </a:lnSpc>
            </a:pPr>
            <a:r>
              <a:rPr b="0" lang="ru-RU" sz="2800" spc="-1" strike="noStrike">
                <a:solidFill>
                  <a:schemeClr val="lt1"/>
                </a:solidFill>
                <a:latin typeface="Calibri"/>
              </a:rPr>
              <a:t>это группа заболеваний, 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2" name="TextBox 6"/>
          <p:cNvSpPr/>
          <p:nvPr/>
        </p:nvSpPr>
        <p:spPr>
          <a:xfrm>
            <a:off x="5670720" y="1989000"/>
            <a:ext cx="3149280" cy="943560"/>
          </a:xfrm>
          <a:prstGeom prst="rect">
            <a:avLst/>
          </a:prstGeom>
          <a:solidFill>
            <a:srgbClr val="9bbb59"/>
          </a:solidFill>
          <a:ln>
            <a:solidFill>
              <a:srgbClr val="ffffff"/>
            </a:solidFill>
            <a:round/>
          </a:ln>
          <a:effectLst>
            <a:outerShdw blurRad="39960" dir="5400000" dist="20160" rotWithShape="0">
              <a:srgbClr val="000000">
                <a:alpha val="38000"/>
              </a:srgbClr>
            </a:outerShdw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/>
        </p:style>
        <p:txBody>
          <a:bodyPr lIns="90000" rIns="90000" tIns="45000" bIns="45000" anchor="t">
            <a:spAutoFit/>
          </a:bodyPr>
          <a:p>
            <a:pPr algn="ctr" defTabSz="914400">
              <a:lnSpc>
                <a:spcPct val="100000"/>
              </a:lnSpc>
            </a:pPr>
            <a:r>
              <a:rPr b="0" lang="ru-RU" sz="2800" spc="-1" strike="noStrike">
                <a:solidFill>
                  <a:schemeClr val="lt1"/>
                </a:solidFill>
                <a:latin typeface="Calibri"/>
              </a:rPr>
              <a:t>вызываемых проникновением 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3" name="TextBox 7"/>
          <p:cNvSpPr/>
          <p:nvPr/>
        </p:nvSpPr>
        <p:spPr>
          <a:xfrm>
            <a:off x="4572000" y="3368880"/>
            <a:ext cx="3059640" cy="1797480"/>
          </a:xfrm>
          <a:prstGeom prst="rect">
            <a:avLst/>
          </a:prstGeom>
          <a:solidFill>
            <a:srgbClr val="f79646"/>
          </a:solidFill>
          <a:ln>
            <a:solidFill>
              <a:srgbClr val="ffffff"/>
            </a:solidFill>
            <a:round/>
          </a:ln>
          <a:effectLst>
            <a:outerShdw blurRad="39960" dir="5400000" dist="20160" rotWithShape="0">
              <a:srgbClr val="000000">
                <a:alpha val="38000"/>
              </a:srgbClr>
            </a:outerShdw>
          </a:effectLst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/>
        </p:style>
        <p:txBody>
          <a:bodyPr lIns="90000" rIns="90000" tIns="45000" bIns="45000" anchor="t">
            <a:spAutoFit/>
          </a:bodyPr>
          <a:p>
            <a:pPr algn="ctr" defTabSz="914400">
              <a:lnSpc>
                <a:spcPct val="100000"/>
              </a:lnSpc>
            </a:pPr>
            <a:r>
              <a:rPr b="0" lang="ru-RU" sz="2800" spc="-1" strike="noStrike">
                <a:solidFill>
                  <a:schemeClr val="lt1"/>
                </a:solidFill>
                <a:latin typeface="Calibri"/>
              </a:rPr>
              <a:t>в организм болезнетворных микроорганизмов.  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4" name="TextBox 8"/>
          <p:cNvSpPr/>
          <p:nvPr/>
        </p:nvSpPr>
        <p:spPr>
          <a:xfrm>
            <a:off x="1403640" y="1148760"/>
            <a:ext cx="6480360" cy="455400"/>
          </a:xfrm>
          <a:prstGeom prst="rect">
            <a:avLst/>
          </a:prstGeom>
          <a:solidFill>
            <a:srgbClr val="c0504d"/>
          </a:solidFill>
          <a:ln>
            <a:solidFill>
              <a:srgbClr val="ffffff"/>
            </a:solidFill>
            <a:round/>
          </a:ln>
          <a:effectLst>
            <a:outerShdw blurRad="39960" dir="5400000" dist="20160" rotWithShape="0">
              <a:srgbClr val="000000">
                <a:alpha val="38000"/>
              </a:srgbClr>
            </a:outerShdw>
          </a:effectLst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/>
        </p:style>
        <p:txBody>
          <a:bodyPr lIns="90000" rIns="90000" tIns="45000" bIns="45000" anchor="t">
            <a:spAutoFit/>
          </a:bodyPr>
          <a:p>
            <a:pPr defTabSz="914400">
              <a:lnSpc>
                <a:spcPct val="100000"/>
              </a:lnSpc>
            </a:pPr>
            <a:r>
              <a:rPr b="0" lang="ru-RU" sz="2400" spc="-1" strike="noStrike">
                <a:solidFill>
                  <a:schemeClr val="lt1"/>
                </a:solidFill>
                <a:latin typeface="Calibri"/>
              </a:rPr>
              <a:t>Задание: из набора слов составь определение.</a:t>
            </a:r>
            <a:endParaRPr b="0" lang="ru-RU" sz="2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nodeType="clickEffect" fill="hold" presetClass="entr" presetID="2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 transition="in">
                                      <p:cBhvr additive="repl">
                                        <p:cTn id="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nodeType="clickEffect" fill="hold" presetClass="entr" presetID="2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 transition="in">
                                      <p:cBhvr additive="repl">
                                        <p:cTn id="1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nodeType="clickEffect" fill="hold" presetClass="entr" presetID="2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 transition="in">
                                      <p:cBhvr additive="repl">
                                        <p:cTn id="1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nodeType="clickEffect" fill="hold" presetClass="entr" presetID="2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 transition="in">
                                      <p:cBhvr additive="repl">
                                        <p:cTn id="2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nodeType="clickEffect" fill="hold" presetClass="entr" presetID="2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 transition="in">
                                      <p:cBhvr additive="repl">
                                        <p:cTn id="2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nodeType="clickEffect" fill="hold" presetClass="entr" presetID="2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 transition="in">
                                      <p:cBhvr additive="repl">
                                        <p:cTn id="3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" name="Picture 6" descr="холера"/>
          <p:cNvPicPr/>
          <p:nvPr/>
        </p:nvPicPr>
        <p:blipFill>
          <a:blip r:embed="rId1"/>
          <a:stretch/>
        </p:blipFill>
        <p:spPr>
          <a:xfrm>
            <a:off x="0" y="-2520"/>
            <a:ext cx="9143640" cy="6893640"/>
          </a:xfrm>
          <a:prstGeom prst="rect">
            <a:avLst/>
          </a:prstGeom>
          <a:ln w="0">
            <a:noFill/>
          </a:ln>
        </p:spPr>
      </p:pic>
      <p:sp>
        <p:nvSpPr>
          <p:cNvPr id="56" name="Прямоугольник 1"/>
          <p:cNvSpPr/>
          <p:nvPr/>
        </p:nvSpPr>
        <p:spPr>
          <a:xfrm>
            <a:off x="531000" y="836640"/>
            <a:ext cx="8424720" cy="943560"/>
          </a:xfrm>
          <a:prstGeom prst="rect">
            <a:avLst/>
          </a:prstGeom>
          <a:solidFill>
            <a:srgbClr val="c0504d"/>
          </a:solidFill>
          <a:ln>
            <a:solidFill>
              <a:srgbClr val="ffffff"/>
            </a:solidFill>
            <a:round/>
          </a:ln>
          <a:effectLst>
            <a:outerShdw blurRad="39960" dir="5400000" dist="20160" rotWithShape="0">
              <a:srgbClr val="000000">
                <a:alpha val="38000"/>
              </a:srgbClr>
            </a:outerShdw>
          </a:effectLst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/>
        </p:style>
        <p:txBody>
          <a:bodyPr lIns="90000" rIns="90000" tIns="45000" bIns="45000" anchor="t">
            <a:spAutoFit/>
          </a:bodyPr>
          <a:p>
            <a:pPr algn="ctr" defTabSz="914400">
              <a:lnSpc>
                <a:spcPct val="100000"/>
              </a:lnSpc>
            </a:pPr>
            <a:r>
              <a:rPr b="0" lang="ru-RU" sz="2800" spc="-1" strike="noStrike" u="sng">
                <a:solidFill>
                  <a:schemeClr val="lt1"/>
                </a:solidFill>
                <a:uFillTx/>
                <a:latin typeface="Calibri"/>
              </a:rPr>
              <a:t>Дезинфекция</a:t>
            </a:r>
            <a:r>
              <a:rPr b="0" lang="ru-RU" sz="2800" spc="-1" strike="noStrike">
                <a:solidFill>
                  <a:schemeClr val="lt1"/>
                </a:solidFill>
                <a:latin typeface="Calibri"/>
              </a:rPr>
              <a:t>- это уничтожение болезнетворных микробов при помощи специальных средств. 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7" name="TextBox 2"/>
          <p:cNvSpPr/>
          <p:nvPr/>
        </p:nvSpPr>
        <p:spPr>
          <a:xfrm>
            <a:off x="2339640" y="103320"/>
            <a:ext cx="4464000" cy="577440"/>
          </a:xfrm>
          <a:prstGeom prst="rect">
            <a:avLst/>
          </a:prstGeom>
          <a:solidFill>
            <a:srgbClr val="9bbb59"/>
          </a:solidFill>
          <a:ln>
            <a:solidFill>
              <a:srgbClr val="ffffff"/>
            </a:solidFill>
            <a:round/>
          </a:ln>
          <a:effectLst>
            <a:outerShdw blurRad="39960" dir="5400000" dist="20160" rotWithShape="0">
              <a:srgbClr val="000000">
                <a:alpha val="38000"/>
              </a:srgbClr>
            </a:outerShdw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/>
        </p:style>
        <p:txBody>
          <a:bodyPr lIns="90000" rIns="90000" tIns="45000" bIns="45000" anchor="t">
            <a:spAutoFit/>
          </a:bodyPr>
          <a:p>
            <a:pPr algn="ctr" defTabSz="914400">
              <a:lnSpc>
                <a:spcPct val="100000"/>
              </a:lnSpc>
            </a:pPr>
            <a:r>
              <a:rPr b="0" lang="ru-RU" sz="3200" spc="-1" strike="noStrike">
                <a:solidFill>
                  <a:schemeClr val="lt1"/>
                </a:solidFill>
                <a:latin typeface="Calibri"/>
              </a:rPr>
              <a:t>Что такое дезинфекция?</a:t>
            </a:r>
            <a:endParaRPr b="0" lang="ru-RU" sz="3200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58" name="Picture 1" descr=""/>
          <p:cNvPicPr/>
          <p:nvPr/>
        </p:nvPicPr>
        <p:blipFill>
          <a:blip r:embed="rId2"/>
          <a:stretch/>
        </p:blipFill>
        <p:spPr>
          <a:xfrm>
            <a:off x="20520" y="3285000"/>
            <a:ext cx="4760280" cy="3570120"/>
          </a:xfrm>
          <a:prstGeom prst="rect">
            <a:avLst/>
          </a:prstGeom>
          <a:ln w="0">
            <a:noFill/>
          </a:ln>
        </p:spPr>
      </p:pic>
      <p:pic>
        <p:nvPicPr>
          <p:cNvPr id="59" name="Picture 2" descr="http://www.iandora.ru/ned/upload/normal/3342.jpg"/>
          <p:cNvPicPr/>
          <p:nvPr/>
        </p:nvPicPr>
        <p:blipFill>
          <a:blip r:embed="rId3"/>
          <a:stretch/>
        </p:blipFill>
        <p:spPr>
          <a:xfrm>
            <a:off x="4188240" y="2011680"/>
            <a:ext cx="4915800" cy="379332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33" dur="indefinite" restart="never" nodeType="tmRoot">
          <p:childTnLst>
            <p:seq>
              <p:cTn id="34" dur="indefinite" nodeType="mainSeq">
                <p:childTnLst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nodeType="clickEffect" fill="hold" presetClass="entr" presetID="2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 transition="in">
                                      <p:cBhvr additive="repl">
                                        <p:cTn id="3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nodeType="clickEffect" fill="hold" presetClass="entr" presetID="2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 transition="in">
                                      <p:cBhvr additive="repl">
                                        <p:cTn id="4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nodeType="clickEffect" fill="hold" presetClass="entr" presetID="2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 transition="in">
                                      <p:cBhvr additive="repl">
                                        <p:cTn id="4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" name="Picture 6" descr="холера"/>
          <p:cNvPicPr/>
          <p:nvPr/>
        </p:nvPicPr>
        <p:blipFill>
          <a:blip r:embed="rId1"/>
          <a:stretch/>
        </p:blipFill>
        <p:spPr>
          <a:xfrm>
            <a:off x="0" y="-2520"/>
            <a:ext cx="9143640" cy="6893640"/>
          </a:xfrm>
          <a:prstGeom prst="rect">
            <a:avLst/>
          </a:prstGeom>
          <a:ln w="0">
            <a:noFill/>
          </a:ln>
        </p:spPr>
      </p:pic>
      <p:sp>
        <p:nvSpPr>
          <p:cNvPr id="61" name="TextBox 1"/>
          <p:cNvSpPr/>
          <p:nvPr/>
        </p:nvSpPr>
        <p:spPr>
          <a:xfrm>
            <a:off x="971640" y="116640"/>
            <a:ext cx="7416360" cy="638280"/>
          </a:xfrm>
          <a:prstGeom prst="rect">
            <a:avLst/>
          </a:prstGeom>
          <a:solidFill>
            <a:srgbClr val="c0504d"/>
          </a:solidFill>
          <a:ln>
            <a:solidFill>
              <a:srgbClr val="ffffff"/>
            </a:solidFill>
            <a:round/>
          </a:ln>
          <a:effectLst>
            <a:outerShdw blurRad="39960" dir="5400000" dist="20160" rotWithShape="0">
              <a:srgbClr val="000000">
                <a:alpha val="38000"/>
              </a:srgbClr>
            </a:outerShdw>
          </a:effectLst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/>
        </p:style>
        <p:txBody>
          <a:bodyPr lIns="90000" rIns="90000" tIns="45000" bIns="45000" anchor="t">
            <a:spAutoFit/>
          </a:bodyPr>
          <a:p>
            <a:pPr algn="ctr" defTabSz="914400">
              <a:lnSpc>
                <a:spcPct val="100000"/>
              </a:lnSpc>
            </a:pPr>
            <a:r>
              <a:rPr b="0" lang="ru-RU" sz="3600" spc="-1" strike="noStrike">
                <a:solidFill>
                  <a:schemeClr val="lt1"/>
                </a:solidFill>
                <a:latin typeface="Calibri"/>
              </a:rPr>
              <a:t>Виды инфекционных заболеваний</a:t>
            </a:r>
            <a:endParaRPr b="0" lang="ru-RU" sz="36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2" name="TextBox 2"/>
          <p:cNvSpPr/>
          <p:nvPr/>
        </p:nvSpPr>
        <p:spPr>
          <a:xfrm>
            <a:off x="3274200" y="1052640"/>
            <a:ext cx="2374560" cy="943560"/>
          </a:xfrm>
          <a:prstGeom prst="rect">
            <a:avLst/>
          </a:prstGeom>
          <a:solidFill>
            <a:srgbClr val="9bbb59"/>
          </a:solidFill>
          <a:ln>
            <a:solidFill>
              <a:srgbClr val="ffffff"/>
            </a:solidFill>
            <a:round/>
          </a:ln>
          <a:effectLst>
            <a:outerShdw blurRad="39960" dir="5400000" dist="20160" rotWithShape="0">
              <a:srgbClr val="000000">
                <a:alpha val="38000"/>
              </a:srgbClr>
            </a:outerShdw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/>
        </p:style>
        <p:txBody>
          <a:bodyPr lIns="90000" rIns="90000" tIns="45000" bIns="45000" anchor="t">
            <a:spAutoFit/>
          </a:bodyPr>
          <a:p>
            <a:pPr algn="ctr" defTabSz="914400">
              <a:lnSpc>
                <a:spcPct val="100000"/>
              </a:lnSpc>
            </a:pPr>
            <a:r>
              <a:rPr b="0" lang="ru-RU" sz="2800" spc="-1" strike="noStrike">
                <a:solidFill>
                  <a:schemeClr val="lt1"/>
                </a:solidFill>
                <a:latin typeface="Calibri"/>
              </a:rPr>
              <a:t>1.Кишечные инфекции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3" name="TextBox 4"/>
          <p:cNvSpPr/>
          <p:nvPr/>
        </p:nvSpPr>
        <p:spPr>
          <a:xfrm>
            <a:off x="3222000" y="3459600"/>
            <a:ext cx="2629440" cy="1370520"/>
          </a:xfrm>
          <a:prstGeom prst="rect">
            <a:avLst/>
          </a:prstGeom>
          <a:solidFill>
            <a:srgbClr val="9bbb59"/>
          </a:solidFill>
          <a:ln>
            <a:solidFill>
              <a:srgbClr val="ffffff"/>
            </a:solidFill>
            <a:round/>
          </a:ln>
          <a:effectLst>
            <a:outerShdw blurRad="39960" dir="5400000" dist="20160" rotWithShape="0">
              <a:srgbClr val="000000">
                <a:alpha val="38000"/>
              </a:srgbClr>
            </a:outerShdw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/>
        </p:style>
        <p:txBody>
          <a:bodyPr lIns="90000" rIns="90000" tIns="45000" bIns="45000" anchor="t">
            <a:spAutoFit/>
          </a:bodyPr>
          <a:p>
            <a:pPr algn="ctr" defTabSz="914400">
              <a:lnSpc>
                <a:spcPct val="100000"/>
              </a:lnSpc>
            </a:pPr>
            <a:r>
              <a:rPr b="0" lang="ru-RU" sz="2800" spc="-1" strike="noStrike">
                <a:solidFill>
                  <a:schemeClr val="lt1"/>
                </a:solidFill>
                <a:latin typeface="Calibri"/>
              </a:rPr>
              <a:t>3.Инфекции дыхательных путей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4" name="TextBox 5"/>
          <p:cNvSpPr/>
          <p:nvPr/>
        </p:nvSpPr>
        <p:spPr>
          <a:xfrm>
            <a:off x="3289320" y="2228760"/>
            <a:ext cx="2344320" cy="943560"/>
          </a:xfrm>
          <a:prstGeom prst="rect">
            <a:avLst/>
          </a:prstGeom>
          <a:solidFill>
            <a:srgbClr val="9bbb59"/>
          </a:solidFill>
          <a:ln>
            <a:solidFill>
              <a:srgbClr val="ffffff"/>
            </a:solidFill>
            <a:round/>
          </a:ln>
          <a:effectLst>
            <a:outerShdw blurRad="39960" dir="5400000" dist="20160" rotWithShape="0">
              <a:srgbClr val="000000">
                <a:alpha val="38000"/>
              </a:srgbClr>
            </a:outerShdw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/>
        </p:style>
        <p:txBody>
          <a:bodyPr lIns="90000" rIns="90000" tIns="45000" bIns="45000" anchor="t">
            <a:spAutoFit/>
          </a:bodyPr>
          <a:p>
            <a:pPr algn="ctr" defTabSz="914400">
              <a:lnSpc>
                <a:spcPct val="100000"/>
              </a:lnSpc>
            </a:pPr>
            <a:r>
              <a:rPr b="0" lang="ru-RU" sz="2800" spc="-1" strike="noStrike">
                <a:solidFill>
                  <a:schemeClr val="lt1"/>
                </a:solidFill>
                <a:latin typeface="Calibri"/>
              </a:rPr>
              <a:t>2.Кровяные инфекции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5" name="TextBox 6"/>
          <p:cNvSpPr/>
          <p:nvPr/>
        </p:nvSpPr>
        <p:spPr>
          <a:xfrm>
            <a:off x="3274200" y="5229360"/>
            <a:ext cx="2576880" cy="1370520"/>
          </a:xfrm>
          <a:prstGeom prst="rect">
            <a:avLst/>
          </a:prstGeom>
          <a:solidFill>
            <a:srgbClr val="9bbb59"/>
          </a:solidFill>
          <a:ln>
            <a:solidFill>
              <a:srgbClr val="ffffff"/>
            </a:solidFill>
            <a:round/>
          </a:ln>
          <a:effectLst>
            <a:outerShdw blurRad="39960" dir="5400000" dist="20160" rotWithShape="0">
              <a:srgbClr val="000000">
                <a:alpha val="38000"/>
              </a:srgbClr>
            </a:outerShdw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/>
        </p:style>
        <p:txBody>
          <a:bodyPr lIns="90000" rIns="90000" tIns="45000" bIns="45000" anchor="t">
            <a:spAutoFit/>
          </a:bodyPr>
          <a:p>
            <a:pPr algn="ctr" defTabSz="914400">
              <a:lnSpc>
                <a:spcPct val="100000"/>
              </a:lnSpc>
            </a:pPr>
            <a:r>
              <a:rPr b="0" lang="ru-RU" sz="2800" spc="-1" strike="noStrike">
                <a:solidFill>
                  <a:schemeClr val="lt1"/>
                </a:solidFill>
                <a:latin typeface="Calibri"/>
              </a:rPr>
              <a:t>4.Инфекции наружных покровов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6" descr="холера"/>
          <p:cNvPicPr/>
          <p:nvPr/>
        </p:nvPicPr>
        <p:blipFill>
          <a:blip r:embed="rId1"/>
          <a:stretch/>
        </p:blipFill>
        <p:spPr>
          <a:xfrm>
            <a:off x="-18000" y="-2520"/>
            <a:ext cx="9143640" cy="6893640"/>
          </a:xfrm>
          <a:prstGeom prst="rect">
            <a:avLst/>
          </a:prstGeom>
          <a:ln w="0">
            <a:solidFill>
              <a:srgbClr val="ffffff"/>
            </a:solidFill>
          </a:ln>
        </p:spPr>
      </p:pic>
      <p:sp>
        <p:nvSpPr>
          <p:cNvPr id="67" name="TextBox 5"/>
          <p:cNvSpPr/>
          <p:nvPr/>
        </p:nvSpPr>
        <p:spPr>
          <a:xfrm>
            <a:off x="2123640" y="188640"/>
            <a:ext cx="5706360" cy="759960"/>
          </a:xfrm>
          <a:prstGeom prst="rect">
            <a:avLst/>
          </a:prstGeom>
          <a:solidFill>
            <a:srgbClr val="c0504d"/>
          </a:solidFill>
          <a:ln>
            <a:solidFill>
              <a:srgbClr val="ffffff"/>
            </a:solidFill>
            <a:round/>
          </a:ln>
          <a:effectLst>
            <a:outerShdw blurRad="39960" dir="5400000" dist="20160" rotWithShape="0">
              <a:srgbClr val="000000">
                <a:alpha val="38000"/>
              </a:srgbClr>
            </a:outerShdw>
          </a:effectLst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/>
        </p:style>
        <p:txBody>
          <a:bodyPr lIns="90000" rIns="90000" tIns="45000" bIns="45000" anchor="t">
            <a:spAutoFit/>
          </a:bodyPr>
          <a:p>
            <a:pPr algn="ctr" defTabSz="914400">
              <a:lnSpc>
                <a:spcPct val="100000"/>
              </a:lnSpc>
            </a:pPr>
            <a:r>
              <a:rPr b="1" lang="ru-RU" sz="4400" spc="-1" strike="noStrike">
                <a:solidFill>
                  <a:schemeClr val="lt1"/>
                </a:solidFill>
                <a:latin typeface="Calibri"/>
              </a:rPr>
              <a:t>Кишечные инфекции</a:t>
            </a:r>
            <a:endParaRPr b="0" lang="ru-RU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8" name="TextBox 1"/>
          <p:cNvSpPr/>
          <p:nvPr/>
        </p:nvSpPr>
        <p:spPr>
          <a:xfrm>
            <a:off x="539640" y="1124640"/>
            <a:ext cx="8304480" cy="943560"/>
          </a:xfrm>
          <a:prstGeom prst="rect">
            <a:avLst/>
          </a:prstGeom>
          <a:solidFill>
            <a:srgbClr val="4f81bd"/>
          </a:solidFill>
          <a:ln>
            <a:solidFill>
              <a:srgbClr val="ffffff"/>
            </a:solidFill>
            <a:round/>
          </a:ln>
          <a:effectLst>
            <a:outerShdw blurRad="39960" dir="5400000" dist="20160" rotWithShape="0">
              <a:srgbClr val="000000">
                <a:alpha val="38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 anchor="t">
            <a:spAutoFit/>
          </a:bodyPr>
          <a:p>
            <a:pPr algn="ctr" defTabSz="914400">
              <a:lnSpc>
                <a:spcPct val="100000"/>
              </a:lnSpc>
            </a:pPr>
            <a:r>
              <a:rPr b="0" lang="ru-RU" sz="2800" spc="-1" strike="noStrike">
                <a:solidFill>
                  <a:schemeClr val="lt1"/>
                </a:solidFill>
                <a:latin typeface="Calibri"/>
              </a:rPr>
              <a:t>Это инфекции, поражающие в первую очередь пищеварительный тракт.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69" name="Picture 2" descr="http://www.obesidademorbida.med.br/images_tratamento/sistema_digestivo_humano.gif"/>
          <p:cNvPicPr/>
          <p:nvPr/>
        </p:nvPicPr>
        <p:blipFill>
          <a:blip r:embed="rId2"/>
          <a:stretch/>
        </p:blipFill>
        <p:spPr>
          <a:xfrm>
            <a:off x="3237120" y="2968200"/>
            <a:ext cx="3108240" cy="3777840"/>
          </a:xfrm>
          <a:prstGeom prst="rect">
            <a:avLst/>
          </a:prstGeom>
          <a:ln w="25400">
            <a:solidFill>
              <a:srgbClr val="ffffff"/>
            </a:solidFill>
            <a:round/>
          </a:ln>
        </p:spPr>
      </p:pic>
      <p:sp>
        <p:nvSpPr>
          <p:cNvPr id="70" name="TextBox 6"/>
          <p:cNvSpPr/>
          <p:nvPr/>
        </p:nvSpPr>
        <p:spPr>
          <a:xfrm>
            <a:off x="69480" y="5977800"/>
            <a:ext cx="3617280" cy="759960"/>
          </a:xfrm>
          <a:prstGeom prst="rect">
            <a:avLst/>
          </a:prstGeom>
          <a:solidFill>
            <a:srgbClr val="9bbb59"/>
          </a:solidFill>
          <a:ln>
            <a:solidFill>
              <a:srgbClr val="ffffff"/>
            </a:solidFill>
            <a:round/>
          </a:ln>
          <a:effectLst>
            <a:outerShdw blurRad="39960" dir="5400000" dist="20160" rotWithShape="0">
              <a:srgbClr val="000000">
                <a:alpha val="38000"/>
              </a:srgbClr>
            </a:outerShdw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/>
        </p:style>
        <p:txBody>
          <a:bodyPr lIns="90000" rIns="90000" tIns="45000" bIns="45000" anchor="t">
            <a:spAutoFit/>
          </a:bodyPr>
          <a:p>
            <a:pPr algn="ctr" defTabSz="914400">
              <a:lnSpc>
                <a:spcPct val="100000"/>
              </a:lnSpc>
            </a:pPr>
            <a:r>
              <a:rPr b="0" lang="ru-RU" sz="4400" spc="-1" strike="noStrike">
                <a:solidFill>
                  <a:schemeClr val="lt1"/>
                </a:solidFill>
                <a:latin typeface="Calibri"/>
              </a:rPr>
              <a:t>Брюшной тиф</a:t>
            </a:r>
            <a:endParaRPr b="0" lang="ru-RU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1" name="TextBox 7"/>
          <p:cNvSpPr/>
          <p:nvPr/>
        </p:nvSpPr>
        <p:spPr>
          <a:xfrm>
            <a:off x="6012000" y="5924520"/>
            <a:ext cx="2604240" cy="759960"/>
          </a:xfrm>
          <a:prstGeom prst="rect">
            <a:avLst/>
          </a:prstGeom>
          <a:solidFill>
            <a:srgbClr val="9bbb59"/>
          </a:solidFill>
          <a:ln>
            <a:solidFill>
              <a:srgbClr val="ffffff"/>
            </a:solidFill>
            <a:round/>
          </a:ln>
          <a:effectLst>
            <a:outerShdw blurRad="39960" dir="5400000" dist="20160" rotWithShape="0">
              <a:srgbClr val="000000">
                <a:alpha val="38000"/>
              </a:srgbClr>
            </a:outerShdw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/>
        </p:style>
        <p:txBody>
          <a:bodyPr lIns="90000" rIns="90000" tIns="45000" bIns="45000" anchor="t">
            <a:spAutoFit/>
          </a:bodyPr>
          <a:p>
            <a:pPr algn="ctr" defTabSz="914400">
              <a:lnSpc>
                <a:spcPct val="100000"/>
              </a:lnSpc>
            </a:pPr>
            <a:r>
              <a:rPr b="0" lang="ru-RU" sz="4400" spc="-1" strike="noStrike">
                <a:solidFill>
                  <a:schemeClr val="lt1"/>
                </a:solidFill>
                <a:latin typeface="Calibri"/>
              </a:rPr>
              <a:t>Холера</a:t>
            </a:r>
            <a:endParaRPr b="0" lang="ru-RU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2" name="TextBox 8"/>
          <p:cNvSpPr/>
          <p:nvPr/>
        </p:nvSpPr>
        <p:spPr>
          <a:xfrm>
            <a:off x="2219400" y="2322000"/>
            <a:ext cx="5154480" cy="638280"/>
          </a:xfrm>
          <a:prstGeom prst="rect">
            <a:avLst/>
          </a:prstGeom>
          <a:solidFill>
            <a:srgbClr val="9bbb59"/>
          </a:solidFill>
          <a:ln>
            <a:solidFill>
              <a:srgbClr val="ffffff"/>
            </a:solidFill>
            <a:round/>
          </a:ln>
          <a:effectLst>
            <a:outerShdw blurRad="39960" dir="5400000" dist="20160" rotWithShape="0">
              <a:srgbClr val="000000">
                <a:alpha val="38000"/>
              </a:srgbClr>
            </a:outerShdw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/>
        </p:style>
        <p:txBody>
          <a:bodyPr lIns="90000" rIns="90000" tIns="45000" bIns="45000" anchor="t">
            <a:spAutoFit/>
          </a:bodyPr>
          <a:p>
            <a:pPr algn="ctr" defTabSz="914400">
              <a:lnSpc>
                <a:spcPct val="100000"/>
              </a:lnSpc>
            </a:pPr>
            <a:r>
              <a:rPr b="0" lang="ru-RU" sz="3600" spc="-1" strike="noStrike">
                <a:solidFill>
                  <a:schemeClr val="lt1"/>
                </a:solidFill>
                <a:latin typeface="Calibri"/>
              </a:rPr>
              <a:t>Инфекционный гепатит</a:t>
            </a:r>
            <a:endParaRPr b="0" lang="ru-RU" sz="36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3" name="TextBox 4"/>
          <p:cNvSpPr/>
          <p:nvPr/>
        </p:nvSpPr>
        <p:spPr>
          <a:xfrm>
            <a:off x="234360" y="3838320"/>
            <a:ext cx="3002400" cy="699120"/>
          </a:xfrm>
          <a:prstGeom prst="rect">
            <a:avLst/>
          </a:prstGeom>
          <a:solidFill>
            <a:srgbClr val="9bbb59"/>
          </a:solidFill>
          <a:ln>
            <a:solidFill>
              <a:srgbClr val="ffffff"/>
            </a:solidFill>
            <a:round/>
          </a:ln>
          <a:effectLst>
            <a:outerShdw blurRad="39960" dir="5400000" dist="20160" rotWithShape="0">
              <a:srgbClr val="000000">
                <a:alpha val="38000"/>
              </a:srgbClr>
            </a:outerShdw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/>
        </p:style>
        <p:txBody>
          <a:bodyPr lIns="90000" rIns="90000" tIns="45000" bIns="45000" anchor="t">
            <a:spAutoFit/>
          </a:bodyPr>
          <a:p>
            <a:pPr algn="ctr" defTabSz="914400">
              <a:lnSpc>
                <a:spcPct val="100000"/>
              </a:lnSpc>
            </a:pPr>
            <a:r>
              <a:rPr b="0" lang="ru-RU" sz="4000" spc="-1" strike="noStrike">
                <a:solidFill>
                  <a:schemeClr val="lt1"/>
                </a:solidFill>
                <a:latin typeface="Calibri"/>
              </a:rPr>
              <a:t>Дизентерия</a:t>
            </a:r>
            <a:endParaRPr b="0" lang="ru-RU" sz="40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4" name="TextBox 9"/>
          <p:cNvSpPr/>
          <p:nvPr/>
        </p:nvSpPr>
        <p:spPr>
          <a:xfrm>
            <a:off x="6012000" y="3861000"/>
            <a:ext cx="2592000" cy="759960"/>
          </a:xfrm>
          <a:prstGeom prst="rect">
            <a:avLst/>
          </a:prstGeom>
          <a:solidFill>
            <a:srgbClr val="9bbb59"/>
          </a:solidFill>
          <a:ln>
            <a:solidFill>
              <a:srgbClr val="ffffff"/>
            </a:solidFill>
            <a:round/>
          </a:ln>
          <a:effectLst>
            <a:outerShdw blurRad="39960" dir="5400000" dist="20160" rotWithShape="0">
              <a:srgbClr val="000000">
                <a:alpha val="38000"/>
              </a:srgbClr>
            </a:outerShdw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/>
        </p:style>
        <p:txBody>
          <a:bodyPr lIns="90000" rIns="90000" tIns="45000" bIns="45000" anchor="t">
            <a:spAutoFit/>
          </a:bodyPr>
          <a:p>
            <a:pPr algn="ctr" defTabSz="914400">
              <a:lnSpc>
                <a:spcPct val="100000"/>
              </a:lnSpc>
            </a:pPr>
            <a:r>
              <a:rPr b="0" lang="ru-RU" sz="4400" spc="-1" strike="noStrike">
                <a:solidFill>
                  <a:schemeClr val="lt1"/>
                </a:solidFill>
                <a:latin typeface="Calibri"/>
              </a:rPr>
              <a:t>Ботулизм</a:t>
            </a:r>
            <a:r>
              <a:rPr b="0" lang="ru-RU" sz="3200" spc="-1" strike="noStrike">
                <a:solidFill>
                  <a:schemeClr val="lt1"/>
                </a:solidFill>
                <a:latin typeface="Calibri"/>
              </a:rPr>
              <a:t> </a:t>
            </a:r>
            <a:endParaRPr b="0" lang="ru-RU" sz="32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" name="Picture 6" descr="холера"/>
          <p:cNvPicPr/>
          <p:nvPr/>
        </p:nvPicPr>
        <p:blipFill>
          <a:blip r:embed="rId1"/>
          <a:stretch/>
        </p:blipFill>
        <p:spPr>
          <a:xfrm>
            <a:off x="0" y="-2520"/>
            <a:ext cx="9143640" cy="6893640"/>
          </a:xfrm>
          <a:prstGeom prst="rect">
            <a:avLst/>
          </a:prstGeom>
          <a:ln w="0">
            <a:noFill/>
          </a:ln>
        </p:spPr>
      </p:pic>
      <p:sp>
        <p:nvSpPr>
          <p:cNvPr id="76" name="TextBox 1"/>
          <p:cNvSpPr/>
          <p:nvPr/>
        </p:nvSpPr>
        <p:spPr>
          <a:xfrm>
            <a:off x="2339640" y="49680"/>
            <a:ext cx="5184360" cy="759960"/>
          </a:xfrm>
          <a:prstGeom prst="rect">
            <a:avLst/>
          </a:prstGeom>
          <a:solidFill>
            <a:srgbClr val="c0504d"/>
          </a:solidFill>
          <a:ln>
            <a:solidFill>
              <a:srgbClr val="ffffff"/>
            </a:solidFill>
            <a:round/>
          </a:ln>
          <a:effectLst>
            <a:outerShdw blurRad="39960" dir="5400000" dist="20160" rotWithShape="0">
              <a:srgbClr val="000000">
                <a:alpha val="38000"/>
              </a:srgbClr>
            </a:outerShdw>
          </a:effectLst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/>
        </p:style>
        <p:txBody>
          <a:bodyPr lIns="90000" rIns="90000" tIns="45000" bIns="45000" anchor="t">
            <a:spAutoFit/>
          </a:bodyPr>
          <a:p>
            <a:pPr algn="ctr" defTabSz="914400">
              <a:lnSpc>
                <a:spcPct val="100000"/>
              </a:lnSpc>
            </a:pPr>
            <a:r>
              <a:rPr b="0" lang="ru-RU" sz="4400" spc="-1" strike="noStrike">
                <a:solidFill>
                  <a:schemeClr val="lt1"/>
                </a:solidFill>
                <a:latin typeface="Calibri"/>
              </a:rPr>
              <a:t>Способы заражения</a:t>
            </a:r>
            <a:endParaRPr b="0" lang="ru-RU" sz="4400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77" name="Picture 5" descr="http://wegwag.files.wordpress.com/2010/08/full-glass-of-dirty-water.jpg"/>
          <p:cNvPicPr/>
          <p:nvPr/>
        </p:nvPicPr>
        <p:blipFill>
          <a:blip r:embed="rId2"/>
          <a:stretch/>
        </p:blipFill>
        <p:spPr>
          <a:xfrm>
            <a:off x="1439640" y="3844080"/>
            <a:ext cx="3965040" cy="2970000"/>
          </a:xfrm>
          <a:prstGeom prst="rect">
            <a:avLst/>
          </a:prstGeom>
          <a:ln w="0">
            <a:noFill/>
          </a:ln>
        </p:spPr>
      </p:pic>
      <p:sp>
        <p:nvSpPr>
          <p:cNvPr id="78" name="TextBox 11"/>
          <p:cNvSpPr/>
          <p:nvPr/>
        </p:nvSpPr>
        <p:spPr>
          <a:xfrm>
            <a:off x="96840" y="6229800"/>
            <a:ext cx="3178800" cy="638280"/>
          </a:xfrm>
          <a:prstGeom prst="rect">
            <a:avLst/>
          </a:prstGeom>
          <a:solidFill>
            <a:srgbClr val="9bbb59"/>
          </a:solidFill>
          <a:ln>
            <a:solidFill>
              <a:srgbClr val="ffffff"/>
            </a:solidFill>
            <a:round/>
          </a:ln>
          <a:effectLst>
            <a:outerShdw blurRad="39960" dir="5400000" dist="20160" rotWithShape="0">
              <a:srgbClr val="000000">
                <a:alpha val="38000"/>
              </a:srgbClr>
            </a:outerShdw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/>
        </p:style>
        <p:txBody>
          <a:bodyPr lIns="90000" rIns="90000" tIns="45000" bIns="45000" anchor="t">
            <a:spAutoFit/>
          </a:bodyPr>
          <a:p>
            <a:pPr algn="ctr" defTabSz="914400">
              <a:lnSpc>
                <a:spcPct val="100000"/>
              </a:lnSpc>
            </a:pPr>
            <a:r>
              <a:rPr b="0" lang="ru-RU" sz="3600" spc="-1" strike="noStrike">
                <a:solidFill>
                  <a:schemeClr val="lt1"/>
                </a:solidFill>
                <a:latin typeface="Calibri"/>
              </a:rPr>
              <a:t>Грязная вода</a:t>
            </a:r>
            <a:endParaRPr b="0" lang="ru-RU" sz="3600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79" name="Picture 2" descr="http://www.fguz-ra.ru/sites/default/files/x_d0a8380e.jpg"/>
          <p:cNvPicPr/>
          <p:nvPr/>
        </p:nvPicPr>
        <p:blipFill>
          <a:blip r:embed="rId3"/>
          <a:stretch/>
        </p:blipFill>
        <p:spPr>
          <a:xfrm>
            <a:off x="5531400" y="4315680"/>
            <a:ext cx="3528000" cy="2371320"/>
          </a:xfrm>
          <a:prstGeom prst="rect">
            <a:avLst/>
          </a:prstGeom>
          <a:ln w="0">
            <a:noFill/>
          </a:ln>
        </p:spPr>
      </p:pic>
      <p:sp>
        <p:nvSpPr>
          <p:cNvPr id="80" name="TextBox 12"/>
          <p:cNvSpPr/>
          <p:nvPr/>
        </p:nvSpPr>
        <p:spPr>
          <a:xfrm>
            <a:off x="5592960" y="6233400"/>
            <a:ext cx="1367640" cy="638280"/>
          </a:xfrm>
          <a:prstGeom prst="rect">
            <a:avLst/>
          </a:prstGeom>
          <a:solidFill>
            <a:srgbClr val="9bbb59"/>
          </a:solidFill>
          <a:ln>
            <a:solidFill>
              <a:srgbClr val="ffffff"/>
            </a:solidFill>
            <a:round/>
          </a:ln>
          <a:effectLst>
            <a:outerShdw blurRad="39960" dir="5400000" dist="20160" rotWithShape="0">
              <a:srgbClr val="000000">
                <a:alpha val="38000"/>
              </a:srgbClr>
            </a:outerShdw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/>
        </p:style>
        <p:txBody>
          <a:bodyPr lIns="90000" rIns="90000" tIns="45000" bIns="45000" anchor="t">
            <a:spAutoFit/>
          </a:bodyPr>
          <a:p>
            <a:pPr algn="ctr" defTabSz="914400">
              <a:lnSpc>
                <a:spcPct val="100000"/>
              </a:lnSpc>
            </a:pPr>
            <a:r>
              <a:rPr b="0" lang="ru-RU" sz="3600" spc="-1" strike="noStrike">
                <a:solidFill>
                  <a:schemeClr val="lt1"/>
                </a:solidFill>
                <a:latin typeface="Calibri"/>
              </a:rPr>
              <a:t>Мухи</a:t>
            </a:r>
            <a:endParaRPr b="0" lang="ru-RU" sz="3600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81" name="Picture 2" descr="http://great.az/uploads/posts/2011-12/1322732648_myaso.jpg"/>
          <p:cNvPicPr/>
          <p:nvPr/>
        </p:nvPicPr>
        <p:blipFill>
          <a:blip r:embed="rId4"/>
          <a:stretch/>
        </p:blipFill>
        <p:spPr>
          <a:xfrm>
            <a:off x="4907880" y="1265760"/>
            <a:ext cx="4151880" cy="2901240"/>
          </a:xfrm>
          <a:prstGeom prst="rect">
            <a:avLst/>
          </a:prstGeom>
          <a:ln w="0">
            <a:noFill/>
          </a:ln>
        </p:spPr>
      </p:pic>
      <p:sp>
        <p:nvSpPr>
          <p:cNvPr id="82" name="TextBox 15"/>
          <p:cNvSpPr/>
          <p:nvPr/>
        </p:nvSpPr>
        <p:spPr>
          <a:xfrm>
            <a:off x="5243400" y="973080"/>
            <a:ext cx="3480480" cy="577440"/>
          </a:xfrm>
          <a:prstGeom prst="rect">
            <a:avLst/>
          </a:prstGeom>
          <a:solidFill>
            <a:srgbClr val="9bbb59"/>
          </a:solidFill>
          <a:ln>
            <a:solidFill>
              <a:srgbClr val="ffffff"/>
            </a:solidFill>
            <a:round/>
          </a:ln>
          <a:effectLst>
            <a:outerShdw blurRad="39960" dir="5400000" dist="20160" rotWithShape="0">
              <a:srgbClr val="000000">
                <a:alpha val="38000"/>
              </a:srgbClr>
            </a:outerShdw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/>
        </p:style>
        <p:txBody>
          <a:bodyPr lIns="90000" rIns="90000" tIns="45000" bIns="45000" anchor="t">
            <a:spAutoFit/>
          </a:bodyPr>
          <a:p>
            <a:pPr algn="ctr" defTabSz="914400">
              <a:lnSpc>
                <a:spcPct val="100000"/>
              </a:lnSpc>
            </a:pPr>
            <a:r>
              <a:rPr b="0" lang="ru-RU" sz="3200" spc="-1" strike="noStrike">
                <a:solidFill>
                  <a:schemeClr val="lt1"/>
                </a:solidFill>
                <a:latin typeface="Calibri"/>
              </a:rPr>
              <a:t>Продукты питания</a:t>
            </a:r>
            <a:endParaRPr b="0" lang="ru-RU" sz="3200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83" name="Picture 3" descr="D:\Documents and Settings\Навдаева\Рабочий стол\Рисунок177.jpg"/>
          <p:cNvPicPr/>
          <p:nvPr/>
        </p:nvPicPr>
        <p:blipFill>
          <a:blip r:embed="rId5"/>
          <a:stretch/>
        </p:blipFill>
        <p:spPr>
          <a:xfrm>
            <a:off x="97560" y="1355760"/>
            <a:ext cx="2931120" cy="2959560"/>
          </a:xfrm>
          <a:prstGeom prst="rect">
            <a:avLst/>
          </a:prstGeom>
          <a:ln w="0">
            <a:noFill/>
          </a:ln>
        </p:spPr>
      </p:pic>
      <p:sp>
        <p:nvSpPr>
          <p:cNvPr id="84" name="TextBox 10"/>
          <p:cNvSpPr/>
          <p:nvPr/>
        </p:nvSpPr>
        <p:spPr>
          <a:xfrm>
            <a:off x="206640" y="973080"/>
            <a:ext cx="2712960" cy="577440"/>
          </a:xfrm>
          <a:prstGeom prst="rect">
            <a:avLst/>
          </a:prstGeom>
          <a:solidFill>
            <a:srgbClr val="9bbb59"/>
          </a:solidFill>
          <a:ln>
            <a:solidFill>
              <a:srgbClr val="ffffff"/>
            </a:solidFill>
            <a:round/>
          </a:ln>
          <a:effectLst>
            <a:outerShdw blurRad="39960" dir="5400000" dist="20160" rotWithShape="0">
              <a:srgbClr val="000000">
                <a:alpha val="38000"/>
              </a:srgbClr>
            </a:outerShdw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/>
        </p:style>
        <p:txBody>
          <a:bodyPr lIns="90000" rIns="90000" tIns="45000" bIns="45000" anchor="t">
            <a:spAutoFit/>
          </a:bodyPr>
          <a:p>
            <a:pPr algn="ctr" defTabSz="914400">
              <a:lnSpc>
                <a:spcPct val="100000"/>
              </a:lnSpc>
            </a:pPr>
            <a:r>
              <a:rPr b="0" lang="ru-RU" sz="3200" spc="-1" strike="noStrike">
                <a:solidFill>
                  <a:schemeClr val="lt1"/>
                </a:solidFill>
                <a:latin typeface="Calibri"/>
              </a:rPr>
              <a:t>Грязные руки</a:t>
            </a:r>
            <a:endParaRPr b="0" lang="ru-RU" sz="32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50" dur="indefinite" restart="never" nodeType="tmRoot">
          <p:childTnLst>
            <p:seq>
              <p:cTn id="51" dur="indefinite" nodeType="mainSeq">
                <p:childTnLst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nodeType="clickEffect" fill="hold" presetClass="entr" presetID="2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 transition="in">
                                      <p:cBhvr additive="repl">
                                        <p:cTn id="56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nodeType="clickEffect" fill="hold" presetClass="entr" presetID="2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 transition="in">
                                      <p:cBhvr additive="repl">
                                        <p:cTn id="6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nodeType="clickEffect" fill="hold" presetClass="entr" presetID="2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 transition="in">
                                      <p:cBhvr additive="repl">
                                        <p:cTn id="66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nodeType="clickEffect" fill="hold" presetClass="entr" presetID="2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 transition="in">
                                      <p:cBhvr additive="repl">
                                        <p:cTn id="7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nodeType="clickEffect" fill="hold" presetClass="entr" presetID="2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 transition="in">
                                      <p:cBhvr additive="repl">
                                        <p:cTn id="76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nodeType="clickEffect" fill="hold" presetClass="entr" presetID="2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 transition="in">
                                      <p:cBhvr additive="repl">
                                        <p:cTn id="8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nodeType="clickEffect" fill="hold" presetClass="entr" presetID="2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 transition="in">
                                      <p:cBhvr additive="repl">
                                        <p:cTn id="86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nodeType="clickEffect" fill="hold" presetClass="entr" presetID="2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 transition="in">
                                      <p:cBhvr additive="repl">
                                        <p:cTn id="91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5" name="Picture 6" descr="холера"/>
          <p:cNvPicPr/>
          <p:nvPr/>
        </p:nvPicPr>
        <p:blipFill>
          <a:blip r:embed="rId1"/>
          <a:stretch/>
        </p:blipFill>
        <p:spPr>
          <a:xfrm>
            <a:off x="0" y="-2520"/>
            <a:ext cx="9143640" cy="6893640"/>
          </a:xfrm>
          <a:prstGeom prst="rect">
            <a:avLst/>
          </a:prstGeom>
          <a:ln w="0">
            <a:noFill/>
          </a:ln>
        </p:spPr>
      </p:pic>
      <p:sp>
        <p:nvSpPr>
          <p:cNvPr id="86" name="TextBox 4"/>
          <p:cNvSpPr/>
          <p:nvPr/>
        </p:nvSpPr>
        <p:spPr>
          <a:xfrm>
            <a:off x="1712520" y="6088680"/>
            <a:ext cx="5760360" cy="759960"/>
          </a:xfrm>
          <a:prstGeom prst="rect">
            <a:avLst/>
          </a:prstGeom>
          <a:solidFill>
            <a:srgbClr val="9bbb59"/>
          </a:solidFill>
          <a:ln>
            <a:solidFill>
              <a:srgbClr val="ffffff"/>
            </a:solidFill>
            <a:round/>
          </a:ln>
          <a:effectLst>
            <a:outerShdw blurRad="39960" dir="5400000" dist="20160" rotWithShape="0">
              <a:srgbClr val="000000">
                <a:alpha val="38000"/>
              </a:srgbClr>
            </a:outerShdw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/>
        </p:style>
        <p:txBody>
          <a:bodyPr lIns="90000" rIns="90000" tIns="45000" bIns="45000" anchor="t">
            <a:spAutoFit/>
          </a:bodyPr>
          <a:p>
            <a:pPr algn="ctr" defTabSz="914400">
              <a:lnSpc>
                <a:spcPct val="100000"/>
              </a:lnSpc>
            </a:pPr>
            <a:r>
              <a:rPr b="0" lang="ru-RU" sz="4400" spc="-1" strike="noStrike">
                <a:solidFill>
                  <a:schemeClr val="lt1"/>
                </a:solidFill>
                <a:latin typeface="Calibri"/>
              </a:rPr>
              <a:t>Клещевой энцефалит</a:t>
            </a:r>
            <a:endParaRPr b="0" lang="ru-RU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7" name="TextBox 5"/>
          <p:cNvSpPr/>
          <p:nvPr/>
        </p:nvSpPr>
        <p:spPr>
          <a:xfrm>
            <a:off x="2321640" y="0"/>
            <a:ext cx="5346360" cy="759960"/>
          </a:xfrm>
          <a:prstGeom prst="rect">
            <a:avLst/>
          </a:prstGeom>
          <a:solidFill>
            <a:srgbClr val="c0504d"/>
          </a:solidFill>
          <a:ln>
            <a:solidFill>
              <a:srgbClr val="ffffff"/>
            </a:solidFill>
            <a:round/>
          </a:ln>
          <a:effectLst>
            <a:outerShdw blurRad="39960" dir="5400000" dist="20160" rotWithShape="0">
              <a:srgbClr val="000000">
                <a:alpha val="38000"/>
              </a:srgbClr>
            </a:outerShdw>
          </a:effectLst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/>
        </p:style>
        <p:txBody>
          <a:bodyPr lIns="90000" rIns="90000" tIns="45000" bIns="45000" anchor="t">
            <a:spAutoFit/>
          </a:bodyPr>
          <a:p>
            <a:pPr algn="ctr" defTabSz="914400">
              <a:lnSpc>
                <a:spcPct val="100000"/>
              </a:lnSpc>
            </a:pPr>
            <a:r>
              <a:rPr b="1" lang="ru-RU" sz="4400" spc="-1" strike="noStrike">
                <a:solidFill>
                  <a:schemeClr val="lt1"/>
                </a:solidFill>
                <a:latin typeface="Calibri"/>
              </a:rPr>
              <a:t>Кровяные инфекции</a:t>
            </a:r>
            <a:endParaRPr b="0" lang="ru-RU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8" name="TextBox 6"/>
          <p:cNvSpPr/>
          <p:nvPr/>
        </p:nvSpPr>
        <p:spPr>
          <a:xfrm>
            <a:off x="6822360" y="2311560"/>
            <a:ext cx="2160000" cy="699120"/>
          </a:xfrm>
          <a:prstGeom prst="rect">
            <a:avLst/>
          </a:prstGeom>
          <a:solidFill>
            <a:srgbClr val="9bbb59"/>
          </a:solidFill>
          <a:ln>
            <a:solidFill>
              <a:srgbClr val="ffffff"/>
            </a:solidFill>
            <a:round/>
          </a:ln>
          <a:effectLst>
            <a:outerShdw blurRad="39960" dir="5400000" dist="20160" rotWithShape="0">
              <a:srgbClr val="000000">
                <a:alpha val="38000"/>
              </a:srgbClr>
            </a:outerShdw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/>
        </p:style>
        <p:txBody>
          <a:bodyPr lIns="90000" rIns="90000" tIns="45000" bIns="45000" anchor="t">
            <a:spAutoFit/>
          </a:bodyPr>
          <a:p>
            <a:pPr algn="ctr" defTabSz="914400">
              <a:lnSpc>
                <a:spcPct val="100000"/>
              </a:lnSpc>
            </a:pPr>
            <a:r>
              <a:rPr b="0" lang="ru-RU" sz="4000" spc="-1" strike="noStrike">
                <a:solidFill>
                  <a:schemeClr val="lt1"/>
                </a:solidFill>
                <a:latin typeface="Calibri"/>
              </a:rPr>
              <a:t>Малярия</a:t>
            </a:r>
            <a:endParaRPr b="0" lang="ru-RU" sz="40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9" name="TextBox 7"/>
          <p:cNvSpPr/>
          <p:nvPr/>
        </p:nvSpPr>
        <p:spPr>
          <a:xfrm>
            <a:off x="383400" y="2311560"/>
            <a:ext cx="2088000" cy="699120"/>
          </a:xfrm>
          <a:prstGeom prst="rect">
            <a:avLst/>
          </a:prstGeom>
          <a:solidFill>
            <a:srgbClr val="9bbb59"/>
          </a:solidFill>
          <a:ln>
            <a:solidFill>
              <a:srgbClr val="ffffff"/>
            </a:solidFill>
            <a:round/>
          </a:ln>
          <a:effectLst>
            <a:outerShdw blurRad="39960" dir="5400000" dist="20160" rotWithShape="0">
              <a:srgbClr val="000000">
                <a:alpha val="38000"/>
              </a:srgbClr>
            </a:outerShdw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/>
        </p:style>
        <p:txBody>
          <a:bodyPr lIns="90000" rIns="90000" tIns="45000" bIns="45000" anchor="t">
            <a:spAutoFit/>
          </a:bodyPr>
          <a:p>
            <a:pPr algn="ctr" defTabSz="914400">
              <a:lnSpc>
                <a:spcPct val="100000"/>
              </a:lnSpc>
            </a:pPr>
            <a:r>
              <a:rPr b="0" lang="ru-RU" sz="4000" spc="-1" strike="noStrike">
                <a:solidFill>
                  <a:schemeClr val="lt1"/>
                </a:solidFill>
                <a:latin typeface="Calibri"/>
              </a:rPr>
              <a:t>Чума</a:t>
            </a:r>
            <a:endParaRPr b="0" lang="ru-RU" sz="40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0" name="TextBox 8"/>
          <p:cNvSpPr/>
          <p:nvPr/>
        </p:nvSpPr>
        <p:spPr>
          <a:xfrm>
            <a:off x="419760" y="1024200"/>
            <a:ext cx="8304480" cy="943560"/>
          </a:xfrm>
          <a:prstGeom prst="rect">
            <a:avLst/>
          </a:prstGeom>
          <a:solidFill>
            <a:srgbClr val="4f81bd"/>
          </a:solidFill>
          <a:ln>
            <a:solidFill>
              <a:srgbClr val="ffffff"/>
            </a:solidFill>
            <a:round/>
          </a:ln>
          <a:effectLst>
            <a:outerShdw blurRad="39960" dir="5400000" dist="20160" rotWithShape="0">
              <a:srgbClr val="000000">
                <a:alpha val="38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 anchor="t">
            <a:spAutoFit/>
          </a:bodyPr>
          <a:p>
            <a:pPr algn="ctr" defTabSz="914400">
              <a:lnSpc>
                <a:spcPct val="100000"/>
              </a:lnSpc>
            </a:pPr>
            <a:r>
              <a:rPr b="0" lang="ru-RU" sz="2800" spc="-1" strike="noStrike">
                <a:solidFill>
                  <a:schemeClr val="lt1"/>
                </a:solidFill>
                <a:latin typeface="Calibri"/>
              </a:rPr>
              <a:t>Это инфекции, находящиеся в кровеносной системе человека.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91" name="Picture 2" descr="http://www.ayurvedicmedicine4u.com/wp-content/uploads/2007/09/heart.jpg"/>
          <p:cNvPicPr/>
          <p:nvPr/>
        </p:nvPicPr>
        <p:blipFill>
          <a:blip r:embed="rId2"/>
          <a:stretch/>
        </p:blipFill>
        <p:spPr>
          <a:xfrm>
            <a:off x="2763720" y="2205000"/>
            <a:ext cx="3759840" cy="374652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" name="Picture 6" descr="холера"/>
          <p:cNvPicPr/>
          <p:nvPr/>
        </p:nvPicPr>
        <p:blipFill>
          <a:blip r:embed="rId1"/>
          <a:stretch/>
        </p:blipFill>
        <p:spPr>
          <a:xfrm>
            <a:off x="0" y="-2520"/>
            <a:ext cx="9143640" cy="6893640"/>
          </a:xfrm>
          <a:prstGeom prst="rect">
            <a:avLst/>
          </a:prstGeom>
          <a:ln w="0">
            <a:noFill/>
          </a:ln>
        </p:spPr>
      </p:pic>
      <p:pic>
        <p:nvPicPr>
          <p:cNvPr id="93" name="Picture 2" descr="http://novostivl.ru/files/files/35/23035.jpg"/>
          <p:cNvPicPr/>
          <p:nvPr/>
        </p:nvPicPr>
        <p:blipFill>
          <a:blip r:embed="rId2"/>
          <a:stretch/>
        </p:blipFill>
        <p:spPr>
          <a:xfrm>
            <a:off x="11880" y="1172160"/>
            <a:ext cx="4813560" cy="3610080"/>
          </a:xfrm>
          <a:prstGeom prst="rect">
            <a:avLst/>
          </a:prstGeom>
          <a:ln w="0">
            <a:noFill/>
          </a:ln>
        </p:spPr>
      </p:pic>
      <p:sp>
        <p:nvSpPr>
          <p:cNvPr id="94" name="TextBox 1"/>
          <p:cNvSpPr/>
          <p:nvPr/>
        </p:nvSpPr>
        <p:spPr>
          <a:xfrm>
            <a:off x="5018760" y="1513440"/>
            <a:ext cx="3888000" cy="1369440"/>
          </a:xfrm>
          <a:prstGeom prst="rect">
            <a:avLst/>
          </a:prstGeom>
          <a:solidFill>
            <a:srgbClr val="9bbb59"/>
          </a:solidFill>
          <a:ln>
            <a:solidFill>
              <a:srgbClr val="ffffff"/>
            </a:solidFill>
            <a:round/>
          </a:ln>
          <a:effectLst>
            <a:outerShdw blurRad="39960" dir="5400000" dist="20160" rotWithShape="0">
              <a:srgbClr val="000000">
                <a:alpha val="38000"/>
              </a:srgbClr>
            </a:outerShdw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/>
        </p:style>
        <p:txBody>
          <a:bodyPr lIns="90000" rIns="90000" tIns="45000" bIns="45000" anchor="t">
            <a:spAutoFit/>
          </a:bodyPr>
          <a:p>
            <a:pPr algn="ctr" defTabSz="914400">
              <a:lnSpc>
                <a:spcPct val="100000"/>
              </a:lnSpc>
            </a:pPr>
            <a:r>
              <a:rPr b="0" lang="ru-RU" sz="4000" spc="-1" strike="noStrike">
                <a:solidFill>
                  <a:schemeClr val="lt1"/>
                </a:solidFill>
                <a:latin typeface="Calibri"/>
              </a:rPr>
              <a:t>Укусы животных, насекомы</a:t>
            </a:r>
            <a:r>
              <a:rPr b="0" lang="ru-RU" sz="4400" spc="-1" strike="noStrike">
                <a:solidFill>
                  <a:schemeClr val="lt1"/>
                </a:solidFill>
                <a:latin typeface="Calibri"/>
              </a:rPr>
              <a:t>х</a:t>
            </a:r>
            <a:endParaRPr b="0" lang="ru-RU" sz="4400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95" name="Picture 2" descr="http://pda.donbass.ua/multimedia/images/news/original/2012/09/20/komar.jpg"/>
          <p:cNvPicPr/>
          <p:nvPr/>
        </p:nvPicPr>
        <p:blipFill>
          <a:blip r:embed="rId3"/>
          <a:stretch/>
        </p:blipFill>
        <p:spPr>
          <a:xfrm>
            <a:off x="4166640" y="3137400"/>
            <a:ext cx="4977000" cy="3732840"/>
          </a:xfrm>
          <a:prstGeom prst="rect">
            <a:avLst/>
          </a:prstGeom>
          <a:ln w="0">
            <a:noFill/>
          </a:ln>
        </p:spPr>
      </p:pic>
      <p:sp>
        <p:nvSpPr>
          <p:cNvPr id="96" name="TextBox 7"/>
          <p:cNvSpPr/>
          <p:nvPr/>
        </p:nvSpPr>
        <p:spPr>
          <a:xfrm>
            <a:off x="2606760" y="188640"/>
            <a:ext cx="4629240" cy="759960"/>
          </a:xfrm>
          <a:prstGeom prst="rect">
            <a:avLst/>
          </a:prstGeom>
          <a:solidFill>
            <a:srgbClr val="c0504d"/>
          </a:solidFill>
          <a:ln>
            <a:solidFill>
              <a:srgbClr val="ffffff"/>
            </a:solidFill>
            <a:round/>
          </a:ln>
          <a:effectLst>
            <a:outerShdw blurRad="39960" dir="5400000" dist="20160" rotWithShape="0">
              <a:srgbClr val="000000">
                <a:alpha val="38000"/>
              </a:srgbClr>
            </a:outerShdw>
          </a:effectLst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/>
        </p:style>
        <p:txBody>
          <a:bodyPr lIns="90000" rIns="90000" tIns="45000" bIns="45000" anchor="t">
            <a:spAutoFit/>
          </a:bodyPr>
          <a:p>
            <a:pPr algn="ctr" defTabSz="914400">
              <a:lnSpc>
                <a:spcPct val="100000"/>
              </a:lnSpc>
            </a:pPr>
            <a:r>
              <a:rPr b="0" lang="ru-RU" sz="4400" spc="-1" strike="noStrike">
                <a:solidFill>
                  <a:schemeClr val="lt1"/>
                </a:solidFill>
                <a:latin typeface="Calibri"/>
              </a:rPr>
              <a:t>Способ заражения</a:t>
            </a:r>
            <a:endParaRPr b="0" lang="ru-RU" sz="4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" name="Picture 6" descr="холера"/>
          <p:cNvPicPr/>
          <p:nvPr/>
        </p:nvPicPr>
        <p:blipFill>
          <a:blip r:embed="rId1"/>
          <a:stretch/>
        </p:blipFill>
        <p:spPr>
          <a:xfrm>
            <a:off x="0" y="-2520"/>
            <a:ext cx="9143640" cy="6893640"/>
          </a:xfrm>
          <a:prstGeom prst="rect">
            <a:avLst/>
          </a:prstGeom>
          <a:ln w="0">
            <a:noFill/>
          </a:ln>
        </p:spPr>
      </p:pic>
      <p:sp>
        <p:nvSpPr>
          <p:cNvPr id="98" name="TextBox 4"/>
          <p:cNvSpPr/>
          <p:nvPr/>
        </p:nvSpPr>
        <p:spPr>
          <a:xfrm>
            <a:off x="395640" y="3069000"/>
            <a:ext cx="1944000" cy="577440"/>
          </a:xfrm>
          <a:prstGeom prst="rect">
            <a:avLst/>
          </a:prstGeom>
          <a:solidFill>
            <a:srgbClr val="9bbb59"/>
          </a:solidFill>
          <a:ln>
            <a:solidFill>
              <a:srgbClr val="ffffff"/>
            </a:solidFill>
            <a:round/>
          </a:ln>
          <a:effectLst>
            <a:outerShdw blurRad="39960" dir="5400000" dist="20160" rotWithShape="0">
              <a:srgbClr val="000000">
                <a:alpha val="38000"/>
              </a:srgbClr>
            </a:outerShdw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/>
        </p:style>
        <p:txBody>
          <a:bodyPr lIns="90000" rIns="90000" tIns="45000" bIns="45000" anchor="t">
            <a:spAutoFit/>
          </a:bodyPr>
          <a:p>
            <a:pPr algn="ctr" defTabSz="914400">
              <a:lnSpc>
                <a:spcPct val="100000"/>
              </a:lnSpc>
            </a:pPr>
            <a:r>
              <a:rPr b="0" lang="ru-RU" sz="3200" spc="-1" strike="noStrike">
                <a:solidFill>
                  <a:schemeClr val="lt1"/>
                </a:solidFill>
                <a:latin typeface="Calibri"/>
              </a:rPr>
              <a:t>Грипп </a:t>
            </a:r>
            <a:endParaRPr b="0" lang="ru-RU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9" name="TextBox 5"/>
          <p:cNvSpPr/>
          <p:nvPr/>
        </p:nvSpPr>
        <p:spPr>
          <a:xfrm>
            <a:off x="1979640" y="261720"/>
            <a:ext cx="5634360" cy="577440"/>
          </a:xfrm>
          <a:prstGeom prst="rect">
            <a:avLst/>
          </a:prstGeom>
          <a:solidFill>
            <a:srgbClr val="c0504d"/>
          </a:solidFill>
          <a:ln>
            <a:solidFill>
              <a:srgbClr val="ffffff"/>
            </a:solidFill>
            <a:round/>
          </a:ln>
          <a:effectLst>
            <a:outerShdw blurRad="39960" dir="5400000" dist="20160" rotWithShape="0">
              <a:srgbClr val="000000">
                <a:alpha val="38000"/>
              </a:srgbClr>
            </a:outerShdw>
          </a:effectLst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/>
        </p:style>
        <p:txBody>
          <a:bodyPr lIns="90000" rIns="90000" tIns="45000" bIns="45000" anchor="t">
            <a:spAutoFit/>
          </a:bodyPr>
          <a:p>
            <a:pPr algn="ctr" defTabSz="914400">
              <a:lnSpc>
                <a:spcPct val="100000"/>
              </a:lnSpc>
            </a:pPr>
            <a:r>
              <a:rPr b="1" lang="ru-RU" sz="3200" spc="-1" strike="noStrike">
                <a:solidFill>
                  <a:schemeClr val="lt1"/>
                </a:solidFill>
                <a:latin typeface="Calibri"/>
              </a:rPr>
              <a:t>Инфекции дыхательных путей</a:t>
            </a:r>
            <a:endParaRPr b="0" lang="ru-RU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0" name="TextBox 6"/>
          <p:cNvSpPr/>
          <p:nvPr/>
        </p:nvSpPr>
        <p:spPr>
          <a:xfrm>
            <a:off x="402480" y="4298040"/>
            <a:ext cx="1800000" cy="577440"/>
          </a:xfrm>
          <a:prstGeom prst="rect">
            <a:avLst/>
          </a:prstGeom>
          <a:solidFill>
            <a:srgbClr val="9bbb59"/>
          </a:solidFill>
          <a:ln>
            <a:solidFill>
              <a:srgbClr val="ffffff"/>
            </a:solidFill>
            <a:round/>
          </a:ln>
          <a:effectLst>
            <a:outerShdw blurRad="39960" dir="5400000" dist="20160" rotWithShape="0">
              <a:srgbClr val="000000">
                <a:alpha val="38000"/>
              </a:srgbClr>
            </a:outerShdw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/>
        </p:style>
        <p:txBody>
          <a:bodyPr lIns="90000" rIns="90000" tIns="45000" bIns="45000" anchor="t">
            <a:spAutoFit/>
          </a:bodyPr>
          <a:p>
            <a:pPr algn="ctr" defTabSz="914400">
              <a:lnSpc>
                <a:spcPct val="100000"/>
              </a:lnSpc>
            </a:pPr>
            <a:r>
              <a:rPr b="0" lang="ru-RU" sz="3200" spc="-1" strike="noStrike">
                <a:solidFill>
                  <a:schemeClr val="lt1"/>
                </a:solidFill>
                <a:latin typeface="Calibri"/>
              </a:rPr>
              <a:t>Корь</a:t>
            </a:r>
            <a:endParaRPr b="0" lang="ru-RU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1" name="TextBox 7"/>
          <p:cNvSpPr/>
          <p:nvPr/>
        </p:nvSpPr>
        <p:spPr>
          <a:xfrm>
            <a:off x="6714360" y="3069000"/>
            <a:ext cx="2088000" cy="577440"/>
          </a:xfrm>
          <a:prstGeom prst="rect">
            <a:avLst/>
          </a:prstGeom>
          <a:solidFill>
            <a:srgbClr val="9bbb59"/>
          </a:solidFill>
          <a:ln>
            <a:solidFill>
              <a:srgbClr val="ffffff"/>
            </a:solidFill>
            <a:round/>
          </a:ln>
          <a:effectLst>
            <a:outerShdw blurRad="39960" dir="5400000" dist="20160" rotWithShape="0">
              <a:srgbClr val="000000">
                <a:alpha val="38000"/>
              </a:srgbClr>
            </a:outerShdw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/>
        </p:style>
        <p:txBody>
          <a:bodyPr lIns="90000" rIns="90000" tIns="45000" bIns="45000" anchor="t">
            <a:spAutoFit/>
          </a:bodyPr>
          <a:p>
            <a:pPr algn="ctr" defTabSz="914400">
              <a:lnSpc>
                <a:spcPct val="100000"/>
              </a:lnSpc>
            </a:pPr>
            <a:r>
              <a:rPr b="0" lang="ru-RU" sz="3200" spc="-1" strike="noStrike">
                <a:solidFill>
                  <a:schemeClr val="lt1"/>
                </a:solidFill>
                <a:latin typeface="Calibri"/>
              </a:rPr>
              <a:t>Ангина</a:t>
            </a:r>
            <a:endParaRPr b="0" lang="ru-RU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2" name="TextBox 9"/>
          <p:cNvSpPr/>
          <p:nvPr/>
        </p:nvSpPr>
        <p:spPr>
          <a:xfrm>
            <a:off x="6714360" y="4298040"/>
            <a:ext cx="2150280" cy="577440"/>
          </a:xfrm>
          <a:prstGeom prst="rect">
            <a:avLst/>
          </a:prstGeom>
          <a:solidFill>
            <a:srgbClr val="9bbb59"/>
          </a:solidFill>
          <a:ln>
            <a:solidFill>
              <a:srgbClr val="ffffff"/>
            </a:solidFill>
            <a:round/>
          </a:ln>
          <a:effectLst>
            <a:outerShdw blurRad="39960" dir="5400000" dist="20160" rotWithShape="0">
              <a:srgbClr val="000000">
                <a:alpha val="38000"/>
              </a:srgbClr>
            </a:outerShdw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/>
        </p:style>
        <p:txBody>
          <a:bodyPr lIns="90000" rIns="90000" tIns="45000" bIns="45000" anchor="t">
            <a:spAutoFit/>
          </a:bodyPr>
          <a:p>
            <a:pPr algn="ctr" defTabSz="914400">
              <a:lnSpc>
                <a:spcPct val="100000"/>
              </a:lnSpc>
            </a:pPr>
            <a:r>
              <a:rPr b="0" lang="ru-RU" sz="3200" spc="-1" strike="noStrike">
                <a:solidFill>
                  <a:schemeClr val="lt1"/>
                </a:solidFill>
                <a:latin typeface="Calibri"/>
              </a:rPr>
              <a:t>Коклюш </a:t>
            </a:r>
            <a:endParaRPr b="0" lang="ru-RU" sz="3200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103" name="Picture 3" descr="D:\Documents and Settings\Навдаева\Рабочий стол\Рисунок1222.gif"/>
          <p:cNvPicPr/>
          <p:nvPr/>
        </p:nvPicPr>
        <p:blipFill>
          <a:blip r:embed="rId2"/>
          <a:stretch/>
        </p:blipFill>
        <p:spPr>
          <a:xfrm>
            <a:off x="2674440" y="3069000"/>
            <a:ext cx="3794760" cy="3042720"/>
          </a:xfrm>
          <a:prstGeom prst="rect">
            <a:avLst/>
          </a:prstGeom>
          <a:ln w="0">
            <a:noFill/>
          </a:ln>
        </p:spPr>
      </p:pic>
      <p:sp>
        <p:nvSpPr>
          <p:cNvPr id="104" name="TextBox 10"/>
          <p:cNvSpPr/>
          <p:nvPr/>
        </p:nvSpPr>
        <p:spPr>
          <a:xfrm>
            <a:off x="5936040" y="5949360"/>
            <a:ext cx="3078000" cy="577440"/>
          </a:xfrm>
          <a:prstGeom prst="rect">
            <a:avLst/>
          </a:prstGeom>
          <a:solidFill>
            <a:srgbClr val="9bbb59"/>
          </a:solidFill>
          <a:ln>
            <a:solidFill>
              <a:srgbClr val="ffffff"/>
            </a:solidFill>
            <a:round/>
          </a:ln>
          <a:effectLst>
            <a:outerShdw blurRad="39960" dir="5400000" dist="20160" rotWithShape="0">
              <a:srgbClr val="000000">
                <a:alpha val="38000"/>
              </a:srgbClr>
            </a:outerShdw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/>
        </p:style>
        <p:txBody>
          <a:bodyPr lIns="90000" rIns="90000" tIns="45000" bIns="45000" anchor="t">
            <a:spAutoFit/>
          </a:bodyPr>
          <a:p>
            <a:pPr algn="ctr" defTabSz="914400">
              <a:lnSpc>
                <a:spcPct val="100000"/>
              </a:lnSpc>
            </a:pPr>
            <a:r>
              <a:rPr b="0" lang="ru-RU" sz="3200" spc="-1" strike="noStrike">
                <a:solidFill>
                  <a:schemeClr val="lt1"/>
                </a:solidFill>
                <a:latin typeface="Calibri"/>
              </a:rPr>
              <a:t>Ветряная оспа </a:t>
            </a:r>
            <a:endParaRPr b="0" lang="ru-RU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5" name="TextBox 8"/>
          <p:cNvSpPr/>
          <p:nvPr/>
        </p:nvSpPr>
        <p:spPr>
          <a:xfrm>
            <a:off x="76320" y="5949360"/>
            <a:ext cx="2838960" cy="577440"/>
          </a:xfrm>
          <a:prstGeom prst="rect">
            <a:avLst/>
          </a:prstGeom>
          <a:solidFill>
            <a:srgbClr val="9bbb59"/>
          </a:solidFill>
          <a:ln>
            <a:solidFill>
              <a:srgbClr val="ffffff"/>
            </a:solidFill>
            <a:round/>
          </a:ln>
          <a:effectLst>
            <a:outerShdw blurRad="39960" dir="5400000" dist="20160" rotWithShape="0">
              <a:srgbClr val="000000">
                <a:alpha val="38000"/>
              </a:srgbClr>
            </a:outerShdw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/>
        </p:style>
        <p:txBody>
          <a:bodyPr lIns="90000" rIns="90000" tIns="45000" bIns="45000" anchor="t">
            <a:spAutoFit/>
          </a:bodyPr>
          <a:p>
            <a:pPr algn="ctr" defTabSz="914400">
              <a:lnSpc>
                <a:spcPct val="100000"/>
              </a:lnSpc>
            </a:pPr>
            <a:r>
              <a:rPr b="0" lang="ru-RU" sz="3200" spc="-1" strike="noStrike">
                <a:solidFill>
                  <a:schemeClr val="lt1"/>
                </a:solidFill>
                <a:latin typeface="Calibri"/>
              </a:rPr>
              <a:t>Туберкулез </a:t>
            </a:r>
            <a:endParaRPr b="0" lang="ru-RU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6" name="TextBox 13"/>
          <p:cNvSpPr/>
          <p:nvPr/>
        </p:nvSpPr>
        <p:spPr>
          <a:xfrm>
            <a:off x="755640" y="1124640"/>
            <a:ext cx="7632360" cy="943560"/>
          </a:xfrm>
          <a:prstGeom prst="rect">
            <a:avLst/>
          </a:prstGeom>
          <a:solidFill>
            <a:srgbClr val="4f81bd"/>
          </a:solidFill>
          <a:ln>
            <a:solidFill>
              <a:srgbClr val="ffffff"/>
            </a:solidFill>
            <a:round/>
          </a:ln>
          <a:effectLst>
            <a:outerShdw blurRad="39960" dir="5400000" dist="20160" rotWithShape="0">
              <a:srgbClr val="000000">
                <a:alpha val="38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 anchor="t">
            <a:spAutoFit/>
          </a:bodyPr>
          <a:p>
            <a:pPr algn="ctr" defTabSz="914400">
              <a:lnSpc>
                <a:spcPct val="100000"/>
              </a:lnSpc>
            </a:pPr>
            <a:r>
              <a:rPr b="0" lang="ru-RU" sz="2800" spc="-1" strike="noStrike">
                <a:solidFill>
                  <a:schemeClr val="lt1"/>
                </a:solidFill>
                <a:latin typeface="Calibri"/>
              </a:rPr>
              <a:t>Это инфекции, поражающие в первую очередь дыхательные пути человека.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7" name="Picture 6" descr="холера"/>
          <p:cNvPicPr/>
          <p:nvPr/>
        </p:nvPicPr>
        <p:blipFill>
          <a:blip r:embed="rId1"/>
          <a:stretch/>
        </p:blipFill>
        <p:spPr>
          <a:xfrm>
            <a:off x="0" y="-2520"/>
            <a:ext cx="9143640" cy="6893640"/>
          </a:xfrm>
          <a:prstGeom prst="rect">
            <a:avLst/>
          </a:prstGeom>
          <a:ln w="0">
            <a:noFill/>
          </a:ln>
        </p:spPr>
      </p:pic>
      <p:pic>
        <p:nvPicPr>
          <p:cNvPr id="108" name="Picture 2" descr="http://www.forpost.tv/img/lenta/1996_1269356358.jpg"/>
          <p:cNvPicPr/>
          <p:nvPr/>
        </p:nvPicPr>
        <p:blipFill>
          <a:blip r:embed="rId2"/>
          <a:stretch/>
        </p:blipFill>
        <p:spPr>
          <a:xfrm>
            <a:off x="1043640" y="1110960"/>
            <a:ext cx="7104600" cy="5328360"/>
          </a:xfrm>
          <a:prstGeom prst="rect">
            <a:avLst/>
          </a:prstGeom>
          <a:ln w="0">
            <a:noFill/>
          </a:ln>
        </p:spPr>
      </p:pic>
      <p:sp>
        <p:nvSpPr>
          <p:cNvPr id="109" name="TextBox 6"/>
          <p:cNvSpPr/>
          <p:nvPr/>
        </p:nvSpPr>
        <p:spPr>
          <a:xfrm>
            <a:off x="3227760" y="6206040"/>
            <a:ext cx="2736000" cy="577440"/>
          </a:xfrm>
          <a:prstGeom prst="rect">
            <a:avLst/>
          </a:prstGeom>
          <a:solidFill>
            <a:srgbClr val="9bbb59"/>
          </a:solidFill>
          <a:ln>
            <a:solidFill>
              <a:srgbClr val="ffffff"/>
            </a:solidFill>
            <a:round/>
          </a:ln>
          <a:effectLst>
            <a:outerShdw blurRad="39960" dir="5400000" dist="20160" rotWithShape="0">
              <a:srgbClr val="000000">
                <a:alpha val="38000"/>
              </a:srgbClr>
            </a:outerShdw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/>
        </p:style>
        <p:txBody>
          <a:bodyPr lIns="90000" rIns="90000" tIns="45000" bIns="45000" anchor="t">
            <a:spAutoFit/>
          </a:bodyPr>
          <a:p>
            <a:pPr algn="ctr" defTabSz="914400">
              <a:lnSpc>
                <a:spcPct val="100000"/>
              </a:lnSpc>
            </a:pPr>
            <a:r>
              <a:rPr b="0" lang="ru-RU" sz="3200" spc="-1" strike="noStrike">
                <a:solidFill>
                  <a:schemeClr val="lt1"/>
                </a:solidFill>
                <a:latin typeface="Calibri"/>
              </a:rPr>
              <a:t>Туберкулез </a:t>
            </a:r>
            <a:endParaRPr b="0" lang="ru-RU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0" name="TextBox 8"/>
          <p:cNvSpPr/>
          <p:nvPr/>
        </p:nvSpPr>
        <p:spPr>
          <a:xfrm>
            <a:off x="287640" y="188640"/>
            <a:ext cx="8568720" cy="943560"/>
          </a:xfrm>
          <a:prstGeom prst="rect">
            <a:avLst/>
          </a:prstGeom>
          <a:solidFill>
            <a:srgbClr val="c0504d"/>
          </a:solidFill>
          <a:ln>
            <a:solidFill>
              <a:srgbClr val="ffffff"/>
            </a:solidFill>
            <a:round/>
          </a:ln>
          <a:effectLst>
            <a:outerShdw blurRad="39960" dir="5400000" dist="20160" rotWithShape="0">
              <a:srgbClr val="000000">
                <a:alpha val="38000"/>
              </a:srgbClr>
            </a:outerShdw>
          </a:effectLst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/>
        </p:style>
        <p:txBody>
          <a:bodyPr lIns="90000" rIns="90000" tIns="45000" bIns="45000" anchor="t">
            <a:spAutoFit/>
          </a:bodyPr>
          <a:p>
            <a:pPr algn="ctr" defTabSz="914400">
              <a:lnSpc>
                <a:spcPct val="100000"/>
              </a:lnSpc>
            </a:pPr>
            <a:r>
              <a:rPr b="0" lang="ru-RU" sz="2800" spc="-1" strike="noStrike">
                <a:solidFill>
                  <a:schemeClr val="lt1"/>
                </a:solidFill>
                <a:latin typeface="Calibri"/>
              </a:rPr>
              <a:t>Как называется этот вид медицинского обследования? Какое заболевание позволяет обнаружить?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92" dur="indefinite" restart="never" nodeType="tmRoot">
          <p:childTnLst>
            <p:seq>
              <p:cTn id="93" dur="indefinite" nodeType="mainSeq">
                <p:childTnLst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nodeType="clickEffect" fill="hold" presetClass="entr" presetID="2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 transition="in">
                                      <p:cBhvr additive="repl">
                                        <p:cTn id="98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1" name="Picture 6" descr="холера"/>
          <p:cNvPicPr/>
          <p:nvPr/>
        </p:nvPicPr>
        <p:blipFill>
          <a:blip r:embed="rId1"/>
          <a:stretch/>
        </p:blipFill>
        <p:spPr>
          <a:xfrm>
            <a:off x="0" y="-2520"/>
            <a:ext cx="9143640" cy="6893640"/>
          </a:xfrm>
          <a:prstGeom prst="rect">
            <a:avLst/>
          </a:prstGeom>
          <a:ln w="0">
            <a:noFill/>
          </a:ln>
        </p:spPr>
      </p:pic>
      <p:sp>
        <p:nvSpPr>
          <p:cNvPr id="112" name="TextBox 5"/>
          <p:cNvSpPr/>
          <p:nvPr/>
        </p:nvSpPr>
        <p:spPr>
          <a:xfrm>
            <a:off x="2483640" y="188640"/>
            <a:ext cx="4896360" cy="759960"/>
          </a:xfrm>
          <a:prstGeom prst="rect">
            <a:avLst/>
          </a:prstGeom>
          <a:solidFill>
            <a:srgbClr val="c0504d"/>
          </a:solidFill>
          <a:ln>
            <a:solidFill>
              <a:srgbClr val="ffffff"/>
            </a:solidFill>
            <a:round/>
          </a:ln>
          <a:effectLst>
            <a:outerShdw blurRad="39960" dir="5400000" dist="20160" rotWithShape="0">
              <a:srgbClr val="000000">
                <a:alpha val="38000"/>
              </a:srgbClr>
            </a:outerShdw>
          </a:effectLst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/>
        </p:style>
        <p:txBody>
          <a:bodyPr lIns="90000" rIns="90000" tIns="45000" bIns="45000" anchor="t">
            <a:spAutoFit/>
          </a:bodyPr>
          <a:p>
            <a:pPr algn="ctr" defTabSz="914400">
              <a:lnSpc>
                <a:spcPct val="100000"/>
              </a:lnSpc>
            </a:pPr>
            <a:r>
              <a:rPr b="0" lang="ru-RU" sz="4400" spc="-1" strike="noStrike">
                <a:solidFill>
                  <a:schemeClr val="lt1"/>
                </a:solidFill>
                <a:latin typeface="Calibri"/>
              </a:rPr>
              <a:t>Способ заражения</a:t>
            </a:r>
            <a:endParaRPr b="0" lang="ru-RU" sz="4400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113" name="Picture 4" descr="http://www.quidco.com/blog/wp-content/uploads/2012/01/PreventFluCold001-608x331.jpg?f22064"/>
          <p:cNvPicPr/>
          <p:nvPr/>
        </p:nvPicPr>
        <p:blipFill>
          <a:blip r:embed="rId2"/>
          <a:stretch/>
        </p:blipFill>
        <p:spPr>
          <a:xfrm>
            <a:off x="179640" y="2205000"/>
            <a:ext cx="6094800" cy="3318120"/>
          </a:xfrm>
          <a:prstGeom prst="rect">
            <a:avLst/>
          </a:prstGeom>
          <a:ln w="0">
            <a:noFill/>
          </a:ln>
        </p:spPr>
      </p:pic>
      <p:sp>
        <p:nvSpPr>
          <p:cNvPr id="114" name="TextBox 7"/>
          <p:cNvSpPr/>
          <p:nvPr/>
        </p:nvSpPr>
        <p:spPr>
          <a:xfrm>
            <a:off x="1475640" y="1200960"/>
            <a:ext cx="6912360" cy="759960"/>
          </a:xfrm>
          <a:prstGeom prst="rect">
            <a:avLst/>
          </a:prstGeom>
          <a:solidFill>
            <a:srgbClr val="9bbb59"/>
          </a:solidFill>
          <a:ln>
            <a:solidFill>
              <a:srgbClr val="ffffff"/>
            </a:solidFill>
            <a:round/>
          </a:ln>
          <a:effectLst>
            <a:outerShdw blurRad="39960" dir="5400000" dist="20160" rotWithShape="0">
              <a:srgbClr val="000000">
                <a:alpha val="38000"/>
              </a:srgbClr>
            </a:outerShdw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/>
        </p:style>
        <p:txBody>
          <a:bodyPr lIns="90000" rIns="90000" tIns="45000" bIns="45000" anchor="t">
            <a:spAutoFit/>
          </a:bodyPr>
          <a:p>
            <a:pPr algn="ctr" defTabSz="914400">
              <a:lnSpc>
                <a:spcPct val="100000"/>
              </a:lnSpc>
            </a:pPr>
            <a:r>
              <a:rPr b="0" lang="ru-RU" sz="4400" spc="-1" strike="noStrike">
                <a:solidFill>
                  <a:schemeClr val="lt1"/>
                </a:solidFill>
                <a:latin typeface="Calibri"/>
              </a:rPr>
              <a:t>Воздушно-капельный путь</a:t>
            </a:r>
            <a:endParaRPr b="0" lang="ru-RU" sz="4400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115" name="Picture 8" descr="http://main.rudn.ru/_new/russian/win/tubrus/02_etio_pato/02_01_stages/02_01_infection/10_02_01_air_born.jpg"/>
          <p:cNvPicPr/>
          <p:nvPr/>
        </p:nvPicPr>
        <p:blipFill>
          <a:blip r:embed="rId3"/>
          <a:stretch/>
        </p:blipFill>
        <p:spPr>
          <a:xfrm>
            <a:off x="4572000" y="4119840"/>
            <a:ext cx="4411440" cy="270504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99" dur="indefinite" restart="never" nodeType="tmRoot">
          <p:childTnLst>
            <p:seq>
              <p:cTn id="100" dur="indefinite" nodeType="mainSeq">
                <p:childTnLst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nodeType="clickEffect" fill="hold" presetClass="entr" presetID="2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 transition="in">
                                      <p:cBhvr additive="repl">
                                        <p:cTn id="105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nodeType="clickEffect" fill="hold" presetClass="entr" presetID="2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 transition="in">
                                      <p:cBhvr additive="repl">
                                        <p:cTn id="110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nodeType="clickEffect" fill="hold" presetClass="entr" presetID="2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 transition="in">
                                      <p:cBhvr additive="repl">
                                        <p:cTn id="115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6" name="Picture 6" descr="холера"/>
          <p:cNvPicPr/>
          <p:nvPr/>
        </p:nvPicPr>
        <p:blipFill>
          <a:blip r:embed="rId1"/>
          <a:stretch/>
        </p:blipFill>
        <p:spPr>
          <a:xfrm>
            <a:off x="0" y="-2520"/>
            <a:ext cx="9143640" cy="6893640"/>
          </a:xfrm>
          <a:prstGeom prst="rect">
            <a:avLst/>
          </a:prstGeom>
          <a:ln w="0">
            <a:noFill/>
          </a:ln>
        </p:spPr>
      </p:pic>
      <p:sp>
        <p:nvSpPr>
          <p:cNvPr id="117" name="TextBox 4"/>
          <p:cNvSpPr/>
          <p:nvPr/>
        </p:nvSpPr>
        <p:spPr>
          <a:xfrm>
            <a:off x="395640" y="3152160"/>
            <a:ext cx="1944000" cy="577440"/>
          </a:xfrm>
          <a:prstGeom prst="rect">
            <a:avLst/>
          </a:prstGeom>
          <a:solidFill>
            <a:srgbClr val="9bbb59"/>
          </a:solidFill>
          <a:ln>
            <a:solidFill>
              <a:srgbClr val="ffffff"/>
            </a:solidFill>
            <a:round/>
          </a:ln>
          <a:effectLst>
            <a:outerShdw blurRad="39960" dir="5400000" dist="20160" rotWithShape="0">
              <a:srgbClr val="000000">
                <a:alpha val="38000"/>
              </a:srgbClr>
            </a:outerShdw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/>
        </p:style>
        <p:txBody>
          <a:bodyPr lIns="90000" rIns="90000" tIns="45000" bIns="45000" anchor="t">
            <a:spAutoFit/>
          </a:bodyPr>
          <a:p>
            <a:pPr algn="ctr" defTabSz="914400">
              <a:lnSpc>
                <a:spcPct val="100000"/>
              </a:lnSpc>
            </a:pPr>
            <a:r>
              <a:rPr b="0" lang="ru-RU" sz="3200" spc="-1" strike="noStrike">
                <a:solidFill>
                  <a:schemeClr val="lt1"/>
                </a:solidFill>
                <a:latin typeface="Calibri"/>
              </a:rPr>
              <a:t>Трахома  </a:t>
            </a:r>
            <a:endParaRPr b="0" lang="ru-RU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8" name="TextBox 5"/>
          <p:cNvSpPr/>
          <p:nvPr/>
        </p:nvSpPr>
        <p:spPr>
          <a:xfrm>
            <a:off x="1691640" y="62640"/>
            <a:ext cx="6168960" cy="577440"/>
          </a:xfrm>
          <a:prstGeom prst="rect">
            <a:avLst/>
          </a:prstGeom>
          <a:solidFill>
            <a:srgbClr val="c0504d"/>
          </a:solidFill>
          <a:ln>
            <a:solidFill>
              <a:srgbClr val="ffffff"/>
            </a:solidFill>
            <a:round/>
          </a:ln>
          <a:effectLst>
            <a:outerShdw blurRad="39960" dir="5400000" dist="20160" rotWithShape="0">
              <a:srgbClr val="000000">
                <a:alpha val="38000"/>
              </a:srgbClr>
            </a:outerShdw>
          </a:effectLst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/>
        </p:style>
        <p:txBody>
          <a:bodyPr lIns="90000" rIns="90000" tIns="45000" bIns="45000" anchor="t">
            <a:spAutoFit/>
          </a:bodyPr>
          <a:p>
            <a:pPr algn="ctr" defTabSz="914400">
              <a:lnSpc>
                <a:spcPct val="100000"/>
              </a:lnSpc>
            </a:pPr>
            <a:r>
              <a:rPr b="1" lang="ru-RU" sz="3200" spc="-1" strike="noStrike">
                <a:solidFill>
                  <a:schemeClr val="lt1"/>
                </a:solidFill>
                <a:latin typeface="Calibri"/>
              </a:rPr>
              <a:t>Инфекции наружных покровов</a:t>
            </a:r>
            <a:endParaRPr b="0" lang="ru-RU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9" name="TextBox 8"/>
          <p:cNvSpPr/>
          <p:nvPr/>
        </p:nvSpPr>
        <p:spPr>
          <a:xfrm>
            <a:off x="410400" y="4293000"/>
            <a:ext cx="2289240" cy="577440"/>
          </a:xfrm>
          <a:prstGeom prst="rect">
            <a:avLst/>
          </a:prstGeom>
          <a:solidFill>
            <a:srgbClr val="9bbb59"/>
          </a:solidFill>
          <a:ln>
            <a:solidFill>
              <a:srgbClr val="ffffff"/>
            </a:solidFill>
            <a:round/>
          </a:ln>
          <a:effectLst>
            <a:outerShdw blurRad="39960" dir="5400000" dist="20160" rotWithShape="0">
              <a:srgbClr val="000000">
                <a:alpha val="38000"/>
              </a:srgbClr>
            </a:outerShdw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/>
        </p:style>
        <p:txBody>
          <a:bodyPr lIns="90000" rIns="90000" tIns="45000" bIns="45000" anchor="t">
            <a:spAutoFit/>
          </a:bodyPr>
          <a:p>
            <a:pPr algn="ctr" defTabSz="914400">
              <a:lnSpc>
                <a:spcPct val="100000"/>
              </a:lnSpc>
            </a:pPr>
            <a:r>
              <a:rPr b="0" lang="ru-RU" sz="3200" spc="-1" strike="noStrike">
                <a:solidFill>
                  <a:schemeClr val="lt1"/>
                </a:solidFill>
                <a:latin typeface="Calibri"/>
              </a:rPr>
              <a:t>Чесотка  </a:t>
            </a:r>
            <a:endParaRPr b="0" lang="ru-RU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20" name="TextBox 13"/>
          <p:cNvSpPr/>
          <p:nvPr/>
        </p:nvSpPr>
        <p:spPr>
          <a:xfrm>
            <a:off x="770400" y="980640"/>
            <a:ext cx="7632360" cy="943560"/>
          </a:xfrm>
          <a:prstGeom prst="rect">
            <a:avLst/>
          </a:prstGeom>
          <a:solidFill>
            <a:srgbClr val="4f81bd"/>
          </a:solidFill>
          <a:ln>
            <a:solidFill>
              <a:srgbClr val="ffffff"/>
            </a:solidFill>
            <a:round/>
          </a:ln>
          <a:effectLst>
            <a:outerShdw blurRad="39960" dir="5400000" dist="20160" rotWithShape="0">
              <a:srgbClr val="000000">
                <a:alpha val="38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 anchor="t">
            <a:spAutoFit/>
          </a:bodyPr>
          <a:p>
            <a:pPr algn="ctr" defTabSz="914400">
              <a:lnSpc>
                <a:spcPct val="100000"/>
              </a:lnSpc>
            </a:pPr>
            <a:r>
              <a:rPr b="0" lang="ru-RU" sz="2800" spc="-1" strike="noStrike">
                <a:solidFill>
                  <a:schemeClr val="lt1"/>
                </a:solidFill>
                <a:latin typeface="Calibri"/>
              </a:rPr>
              <a:t>Это инфекции, поражающие в первую очередь кожу и слизистые оболочки.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121" name="Picture 2" descr="http://vrachgomeopat.ru/wp-content/uploads/2009/03/ugr.jpg"/>
          <p:cNvPicPr/>
          <p:nvPr/>
        </p:nvPicPr>
        <p:blipFill>
          <a:blip r:embed="rId2"/>
          <a:stretch/>
        </p:blipFill>
        <p:spPr>
          <a:xfrm>
            <a:off x="3350520" y="2563560"/>
            <a:ext cx="5798880" cy="3860640"/>
          </a:xfrm>
          <a:prstGeom prst="rect">
            <a:avLst/>
          </a:prstGeom>
          <a:ln w="0">
            <a:noFill/>
          </a:ln>
        </p:spPr>
      </p:pic>
      <p:sp>
        <p:nvSpPr>
          <p:cNvPr id="122" name="TextBox 6"/>
          <p:cNvSpPr/>
          <p:nvPr/>
        </p:nvSpPr>
        <p:spPr>
          <a:xfrm>
            <a:off x="395640" y="5517360"/>
            <a:ext cx="3096000" cy="577440"/>
          </a:xfrm>
          <a:prstGeom prst="rect">
            <a:avLst/>
          </a:prstGeom>
          <a:solidFill>
            <a:srgbClr val="9bbb59"/>
          </a:solidFill>
          <a:ln>
            <a:solidFill>
              <a:srgbClr val="ffffff"/>
            </a:solidFill>
            <a:round/>
          </a:ln>
          <a:effectLst>
            <a:outerShdw blurRad="39960" dir="5400000" dist="20160" rotWithShape="0">
              <a:srgbClr val="000000">
                <a:alpha val="38000"/>
              </a:srgbClr>
            </a:outerShdw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/>
        </p:style>
        <p:txBody>
          <a:bodyPr lIns="90000" rIns="90000" tIns="45000" bIns="45000" anchor="t">
            <a:spAutoFit/>
          </a:bodyPr>
          <a:p>
            <a:pPr algn="ctr" defTabSz="914400">
              <a:lnSpc>
                <a:spcPct val="100000"/>
              </a:lnSpc>
            </a:pPr>
            <a:r>
              <a:rPr b="0" lang="ru-RU" sz="3200" spc="-1" strike="noStrike">
                <a:solidFill>
                  <a:schemeClr val="lt1"/>
                </a:solidFill>
                <a:latin typeface="Calibri"/>
              </a:rPr>
              <a:t>Сибирская язва</a:t>
            </a:r>
            <a:endParaRPr b="0" lang="ru-RU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23" name="TextBox 14"/>
          <p:cNvSpPr/>
          <p:nvPr/>
        </p:nvSpPr>
        <p:spPr>
          <a:xfrm>
            <a:off x="5292000" y="6241680"/>
            <a:ext cx="2289240" cy="577440"/>
          </a:xfrm>
          <a:prstGeom prst="rect">
            <a:avLst/>
          </a:prstGeom>
          <a:solidFill>
            <a:srgbClr val="9bbb59"/>
          </a:solidFill>
          <a:ln>
            <a:solidFill>
              <a:srgbClr val="ffffff"/>
            </a:solidFill>
            <a:round/>
          </a:ln>
          <a:effectLst>
            <a:outerShdw blurRad="39960" dir="5400000" dist="20160" rotWithShape="0">
              <a:srgbClr val="000000">
                <a:alpha val="38000"/>
              </a:srgbClr>
            </a:outerShdw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/>
        </p:style>
        <p:txBody>
          <a:bodyPr lIns="90000" rIns="90000" tIns="45000" bIns="45000" anchor="t">
            <a:spAutoFit/>
          </a:bodyPr>
          <a:p>
            <a:pPr algn="ctr" defTabSz="914400">
              <a:lnSpc>
                <a:spcPct val="100000"/>
              </a:lnSpc>
            </a:pPr>
            <a:r>
              <a:rPr b="0" lang="ru-RU" sz="3200" spc="-1" strike="noStrike">
                <a:solidFill>
                  <a:schemeClr val="lt1"/>
                </a:solidFill>
                <a:latin typeface="Calibri"/>
              </a:rPr>
              <a:t>Столбняк  </a:t>
            </a:r>
            <a:endParaRPr b="0" lang="ru-RU" sz="32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4" name="Picture 6" descr="холера"/>
          <p:cNvPicPr/>
          <p:nvPr/>
        </p:nvPicPr>
        <p:blipFill>
          <a:blip r:embed="rId1"/>
          <a:stretch/>
        </p:blipFill>
        <p:spPr>
          <a:xfrm>
            <a:off x="0" y="-45000"/>
            <a:ext cx="9143640" cy="6893640"/>
          </a:xfrm>
          <a:prstGeom prst="rect">
            <a:avLst/>
          </a:prstGeom>
          <a:ln w="0">
            <a:noFill/>
          </a:ln>
        </p:spPr>
      </p:pic>
      <p:pic>
        <p:nvPicPr>
          <p:cNvPr id="125" name="Picture 5" descr="сибирская язва"/>
          <p:cNvPicPr/>
          <p:nvPr/>
        </p:nvPicPr>
        <p:blipFill>
          <a:blip r:embed="rId2"/>
          <a:stretch/>
        </p:blipFill>
        <p:spPr>
          <a:xfrm>
            <a:off x="61200" y="1412640"/>
            <a:ext cx="3862440" cy="5333040"/>
          </a:xfrm>
          <a:prstGeom prst="rect">
            <a:avLst/>
          </a:prstGeom>
          <a:ln w="0">
            <a:noFill/>
          </a:ln>
        </p:spPr>
      </p:pic>
      <p:sp>
        <p:nvSpPr>
          <p:cNvPr id="126" name="TextBox 4"/>
          <p:cNvSpPr/>
          <p:nvPr/>
        </p:nvSpPr>
        <p:spPr>
          <a:xfrm>
            <a:off x="381240" y="1238760"/>
            <a:ext cx="3222720" cy="638280"/>
          </a:xfrm>
          <a:prstGeom prst="rect">
            <a:avLst/>
          </a:prstGeom>
          <a:solidFill>
            <a:srgbClr val="9bbb59"/>
          </a:solidFill>
          <a:ln>
            <a:solidFill>
              <a:srgbClr val="ffffff"/>
            </a:solidFill>
            <a:round/>
          </a:ln>
          <a:effectLst>
            <a:outerShdw blurRad="39960" dir="5400000" dist="20160" rotWithShape="0">
              <a:srgbClr val="000000">
                <a:alpha val="38000"/>
              </a:srgbClr>
            </a:outerShdw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/>
        </p:style>
        <p:txBody>
          <a:bodyPr lIns="90000" rIns="90000" tIns="45000" bIns="45000" anchor="t">
            <a:spAutoFit/>
          </a:bodyPr>
          <a:p>
            <a:pPr algn="ctr" defTabSz="914400">
              <a:lnSpc>
                <a:spcPct val="100000"/>
              </a:lnSpc>
            </a:pPr>
            <a:r>
              <a:rPr b="0" lang="ru-RU" sz="3600" spc="-1" strike="noStrike">
                <a:solidFill>
                  <a:schemeClr val="lt1"/>
                </a:solidFill>
                <a:latin typeface="Calibri"/>
              </a:rPr>
              <a:t>Сибирская язва</a:t>
            </a:r>
            <a:endParaRPr b="0" lang="ru-RU" sz="3600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127" name="Picture 2" descr="http://www.zoovet.ru/slovar/2577.jpg"/>
          <p:cNvPicPr/>
          <p:nvPr/>
        </p:nvPicPr>
        <p:blipFill>
          <a:blip r:embed="rId3"/>
          <a:stretch/>
        </p:blipFill>
        <p:spPr>
          <a:xfrm>
            <a:off x="4716000" y="3933000"/>
            <a:ext cx="4183560" cy="2883600"/>
          </a:xfrm>
          <a:prstGeom prst="rect">
            <a:avLst/>
          </a:prstGeom>
          <a:ln w="0">
            <a:noFill/>
          </a:ln>
        </p:spPr>
      </p:pic>
      <p:sp>
        <p:nvSpPr>
          <p:cNvPr id="128" name="TextBox 8"/>
          <p:cNvSpPr/>
          <p:nvPr/>
        </p:nvSpPr>
        <p:spPr>
          <a:xfrm>
            <a:off x="827640" y="163080"/>
            <a:ext cx="7632360" cy="699120"/>
          </a:xfrm>
          <a:prstGeom prst="rect">
            <a:avLst/>
          </a:prstGeom>
          <a:solidFill>
            <a:srgbClr val="c0504d"/>
          </a:solidFill>
          <a:ln>
            <a:solidFill>
              <a:srgbClr val="ffffff"/>
            </a:solidFill>
            <a:round/>
          </a:ln>
          <a:effectLst>
            <a:outerShdw blurRad="39960" dir="5400000" dist="20160" rotWithShape="0">
              <a:srgbClr val="000000">
                <a:alpha val="38000"/>
              </a:srgbClr>
            </a:outerShdw>
          </a:effectLst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/>
        </p:style>
        <p:txBody>
          <a:bodyPr lIns="90000" rIns="90000" tIns="45000" bIns="45000" anchor="t">
            <a:spAutoFit/>
          </a:bodyPr>
          <a:p>
            <a:pPr algn="ctr" defTabSz="914400">
              <a:lnSpc>
                <a:spcPct val="100000"/>
              </a:lnSpc>
            </a:pPr>
            <a:r>
              <a:rPr b="1" lang="ru-RU" sz="4000" spc="-1" strike="noStrike">
                <a:solidFill>
                  <a:schemeClr val="lt1"/>
                </a:solidFill>
                <a:latin typeface="Calibri"/>
              </a:rPr>
              <a:t>Инфекции наружных покровов</a:t>
            </a:r>
            <a:endParaRPr b="0" lang="ru-RU" sz="4000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129" name="Picture 2" descr="http://netrodinkam.ru/wp-content/uploads/2012/04/chesotka6.jpg"/>
          <p:cNvPicPr/>
          <p:nvPr/>
        </p:nvPicPr>
        <p:blipFill>
          <a:blip r:embed="rId4"/>
          <a:stretch/>
        </p:blipFill>
        <p:spPr>
          <a:xfrm>
            <a:off x="4714920" y="1000080"/>
            <a:ext cx="4142880" cy="2770560"/>
          </a:xfrm>
          <a:prstGeom prst="rect">
            <a:avLst/>
          </a:prstGeom>
          <a:ln w="0">
            <a:noFill/>
          </a:ln>
        </p:spPr>
      </p:pic>
      <p:sp>
        <p:nvSpPr>
          <p:cNvPr id="130" name="TextBox 6"/>
          <p:cNvSpPr/>
          <p:nvPr/>
        </p:nvSpPr>
        <p:spPr>
          <a:xfrm>
            <a:off x="7143840" y="6187320"/>
            <a:ext cx="1728000" cy="638280"/>
          </a:xfrm>
          <a:prstGeom prst="rect">
            <a:avLst/>
          </a:prstGeom>
          <a:solidFill>
            <a:srgbClr val="9bbb59"/>
          </a:solidFill>
          <a:ln>
            <a:solidFill>
              <a:srgbClr val="ffffff"/>
            </a:solidFill>
            <a:round/>
          </a:ln>
          <a:effectLst>
            <a:outerShdw blurRad="39960" dir="5400000" dist="20160" rotWithShape="0">
              <a:srgbClr val="000000">
                <a:alpha val="38000"/>
              </a:srgbClr>
            </a:outerShdw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/>
        </p:style>
        <p:txBody>
          <a:bodyPr lIns="90000" rIns="90000" tIns="45000" bIns="45000" anchor="t">
            <a:spAutoFit/>
          </a:bodyPr>
          <a:p>
            <a:pPr algn="ctr" defTabSz="914400">
              <a:lnSpc>
                <a:spcPct val="100000"/>
              </a:lnSpc>
            </a:pPr>
            <a:r>
              <a:rPr b="0" lang="ru-RU" sz="3600" spc="-1" strike="noStrike">
                <a:solidFill>
                  <a:schemeClr val="lt1"/>
                </a:solidFill>
                <a:latin typeface="Calibri"/>
              </a:rPr>
              <a:t>Рожа  </a:t>
            </a:r>
            <a:endParaRPr b="0" lang="ru-RU" sz="36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31" name="TextBox 9"/>
          <p:cNvSpPr/>
          <p:nvPr/>
        </p:nvSpPr>
        <p:spPr>
          <a:xfrm>
            <a:off x="7072200" y="3143160"/>
            <a:ext cx="1728000" cy="1126080"/>
          </a:xfrm>
          <a:prstGeom prst="rect">
            <a:avLst/>
          </a:prstGeom>
          <a:solidFill>
            <a:srgbClr val="9bbb59"/>
          </a:solidFill>
          <a:ln>
            <a:solidFill>
              <a:srgbClr val="ffffff"/>
            </a:solidFill>
            <a:round/>
          </a:ln>
          <a:effectLst>
            <a:outerShdw blurRad="39960" dir="5400000" dist="20160" rotWithShape="0">
              <a:srgbClr val="000000">
                <a:alpha val="38000"/>
              </a:srgbClr>
            </a:outerShdw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/>
        </p:style>
        <p:txBody>
          <a:bodyPr lIns="90000" rIns="90000" tIns="45000" bIns="45000" anchor="t">
            <a:spAutoFit/>
          </a:bodyPr>
          <a:p>
            <a:pPr algn="ctr" defTabSz="914400">
              <a:lnSpc>
                <a:spcPct val="100000"/>
              </a:lnSpc>
            </a:pPr>
            <a:r>
              <a:rPr b="0" lang="ru-RU" sz="3600" spc="-1" strike="noStrike">
                <a:solidFill>
                  <a:schemeClr val="lt1"/>
                </a:solidFill>
                <a:latin typeface="Calibri"/>
              </a:rPr>
              <a:t>Чесотка</a:t>
            </a:r>
            <a:r>
              <a:rPr b="0" lang="ru-RU" sz="3200" spc="-1" strike="noStrike">
                <a:solidFill>
                  <a:schemeClr val="lt1"/>
                </a:solidFill>
                <a:latin typeface="Calibri"/>
              </a:rPr>
              <a:t>  </a:t>
            </a:r>
            <a:endParaRPr b="0" lang="ru-RU" sz="32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2" name="Picture 6" descr="холера"/>
          <p:cNvPicPr/>
          <p:nvPr/>
        </p:nvPicPr>
        <p:blipFill>
          <a:blip r:embed="rId1"/>
          <a:stretch/>
        </p:blipFill>
        <p:spPr>
          <a:xfrm>
            <a:off x="0" y="-2520"/>
            <a:ext cx="9143640" cy="6893640"/>
          </a:xfrm>
          <a:prstGeom prst="rect">
            <a:avLst/>
          </a:prstGeom>
          <a:ln w="0">
            <a:noFill/>
          </a:ln>
        </p:spPr>
      </p:pic>
      <p:sp>
        <p:nvSpPr>
          <p:cNvPr id="133" name="TextBox 9"/>
          <p:cNvSpPr/>
          <p:nvPr/>
        </p:nvSpPr>
        <p:spPr>
          <a:xfrm>
            <a:off x="1944000" y="188640"/>
            <a:ext cx="5255640" cy="759960"/>
          </a:xfrm>
          <a:prstGeom prst="rect">
            <a:avLst/>
          </a:prstGeom>
          <a:solidFill>
            <a:srgbClr val="c0504d"/>
          </a:solidFill>
          <a:ln>
            <a:solidFill>
              <a:srgbClr val="ffffff"/>
            </a:solidFill>
            <a:round/>
          </a:ln>
          <a:effectLst>
            <a:outerShdw blurRad="39960" dir="5400000" dist="20160" rotWithShape="0">
              <a:srgbClr val="000000">
                <a:alpha val="38000"/>
              </a:srgbClr>
            </a:outerShdw>
          </a:effectLst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/>
        </p:style>
        <p:txBody>
          <a:bodyPr lIns="90000" rIns="90000" tIns="45000" bIns="45000" anchor="t">
            <a:spAutoFit/>
          </a:bodyPr>
          <a:p>
            <a:pPr algn="ctr" defTabSz="914400">
              <a:lnSpc>
                <a:spcPct val="100000"/>
              </a:lnSpc>
            </a:pPr>
            <a:r>
              <a:rPr b="0" lang="ru-RU" sz="4400" spc="-1" strike="noStrike">
                <a:solidFill>
                  <a:schemeClr val="lt1"/>
                </a:solidFill>
                <a:latin typeface="Calibri"/>
              </a:rPr>
              <a:t>Способ заражения</a:t>
            </a:r>
            <a:endParaRPr b="0" lang="ru-RU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34" name="TextBox 10"/>
          <p:cNvSpPr/>
          <p:nvPr/>
        </p:nvSpPr>
        <p:spPr>
          <a:xfrm>
            <a:off x="2558880" y="1196640"/>
            <a:ext cx="3888000" cy="699120"/>
          </a:xfrm>
          <a:prstGeom prst="rect">
            <a:avLst/>
          </a:prstGeom>
          <a:solidFill>
            <a:srgbClr val="9bbb59"/>
          </a:solidFill>
          <a:ln>
            <a:solidFill>
              <a:srgbClr val="ffffff"/>
            </a:solidFill>
            <a:round/>
          </a:ln>
          <a:effectLst>
            <a:outerShdw blurRad="39960" dir="5400000" dist="20160" rotWithShape="0">
              <a:srgbClr val="000000">
                <a:alpha val="38000"/>
              </a:srgbClr>
            </a:outerShdw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/>
        </p:style>
        <p:txBody>
          <a:bodyPr lIns="90000" rIns="90000" tIns="45000" bIns="45000" anchor="t">
            <a:spAutoFit/>
          </a:bodyPr>
          <a:p>
            <a:pPr algn="ctr" defTabSz="914400">
              <a:lnSpc>
                <a:spcPct val="100000"/>
              </a:lnSpc>
            </a:pPr>
            <a:r>
              <a:rPr b="0" lang="ru-RU" sz="4000" spc="-1" strike="noStrike">
                <a:solidFill>
                  <a:schemeClr val="lt1"/>
                </a:solidFill>
                <a:latin typeface="Calibri"/>
              </a:rPr>
              <a:t>Контактный путь</a:t>
            </a:r>
            <a:endParaRPr b="0" lang="ru-RU" sz="4000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135" name="Picture 4" descr="http://skydecor.p.fl1.fo.ru/image/chunk1/1175038/0/editor/blog/shaking_hands_1.jpg"/>
          <p:cNvPicPr/>
          <p:nvPr/>
        </p:nvPicPr>
        <p:blipFill>
          <a:blip r:embed="rId2"/>
          <a:stretch/>
        </p:blipFill>
        <p:spPr>
          <a:xfrm>
            <a:off x="1403640" y="2191680"/>
            <a:ext cx="6192360" cy="4665960"/>
          </a:xfrm>
          <a:prstGeom prst="rect">
            <a:avLst/>
          </a:prstGeom>
          <a:ln w="25400">
            <a:solidFill>
              <a:srgbClr val="ffffff"/>
            </a:solidFill>
            <a:round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116" dur="indefinite" restart="never" nodeType="tmRoot">
          <p:childTnLst>
            <p:seq>
              <p:cTn id="117" dur="indefinite" nodeType="mainSeq">
                <p:childTnLst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nodeType="clickEffect" fill="hold" presetClass="entr" presetID="2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 transition="in">
                                      <p:cBhvr additive="repl">
                                        <p:cTn id="122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nodeType="clickEffect" fill="hold" presetClass="entr" presetID="2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 transition="in">
                                      <p:cBhvr additive="repl">
                                        <p:cTn id="127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6" name="Picture 6" descr="холера"/>
          <p:cNvPicPr/>
          <p:nvPr/>
        </p:nvPicPr>
        <p:blipFill>
          <a:blip r:embed="rId1"/>
          <a:stretch/>
        </p:blipFill>
        <p:spPr>
          <a:xfrm>
            <a:off x="0" y="-36000"/>
            <a:ext cx="9143640" cy="6893640"/>
          </a:xfrm>
          <a:prstGeom prst="rect">
            <a:avLst/>
          </a:prstGeom>
          <a:ln w="0">
            <a:noFill/>
          </a:ln>
        </p:spPr>
      </p:pic>
      <p:sp>
        <p:nvSpPr>
          <p:cNvPr id="137" name="TextBox 4"/>
          <p:cNvSpPr/>
          <p:nvPr/>
        </p:nvSpPr>
        <p:spPr>
          <a:xfrm>
            <a:off x="294480" y="1215720"/>
            <a:ext cx="8602560" cy="1186920"/>
          </a:xfrm>
          <a:prstGeom prst="rect">
            <a:avLst/>
          </a:prstGeom>
          <a:solidFill>
            <a:srgbClr val="4f81bd"/>
          </a:solidFill>
          <a:ln>
            <a:solidFill>
              <a:srgbClr val="ffffff"/>
            </a:solidFill>
            <a:round/>
          </a:ln>
          <a:effectLst>
            <a:outerShdw blurRad="39960" dir="5400000" dist="20160" rotWithShape="0">
              <a:srgbClr val="000000">
                <a:alpha val="38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 anchor="t">
            <a:spAutoFit/>
          </a:bodyPr>
          <a:p>
            <a:pPr algn="ctr" defTabSz="914400">
              <a:lnSpc>
                <a:spcPct val="100000"/>
              </a:lnSpc>
            </a:pPr>
            <a:r>
              <a:rPr b="1" lang="ru-RU" sz="3600" spc="-1" strike="noStrike">
                <a:solidFill>
                  <a:srgbClr val="ffff00"/>
                </a:solidFill>
                <a:latin typeface="Calibri"/>
              </a:rPr>
              <a:t>Эпидемия</a:t>
            </a:r>
            <a:r>
              <a:rPr b="0" lang="ru-RU" sz="3600" spc="-1" strike="noStrike">
                <a:solidFill>
                  <a:schemeClr val="lt1"/>
                </a:solidFill>
                <a:latin typeface="Calibri"/>
              </a:rPr>
              <a:t> </a:t>
            </a:r>
            <a:r>
              <a:rPr b="1" lang="ru-RU" sz="3600" spc="-1" strike="noStrike">
                <a:solidFill>
                  <a:schemeClr val="lt1"/>
                </a:solidFill>
                <a:latin typeface="Calibri"/>
              </a:rPr>
              <a:t>– это массовое заболевание населения инфекционными болезнями.</a:t>
            </a:r>
            <a:endParaRPr b="0" lang="ru-RU" sz="3600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138" name="Picture 6" descr="чума в неаполе"/>
          <p:cNvPicPr/>
          <p:nvPr/>
        </p:nvPicPr>
        <p:blipFill>
          <a:blip r:embed="rId2"/>
          <a:stretch/>
        </p:blipFill>
        <p:spPr>
          <a:xfrm>
            <a:off x="2004840" y="2709000"/>
            <a:ext cx="5422320" cy="4148640"/>
          </a:xfrm>
          <a:prstGeom prst="rect">
            <a:avLst/>
          </a:prstGeom>
          <a:ln w="0">
            <a:noFill/>
          </a:ln>
        </p:spPr>
      </p:pic>
      <p:sp>
        <p:nvSpPr>
          <p:cNvPr id="139" name="TextBox 6"/>
          <p:cNvSpPr/>
          <p:nvPr/>
        </p:nvSpPr>
        <p:spPr>
          <a:xfrm>
            <a:off x="1898640" y="188640"/>
            <a:ext cx="5634360" cy="759960"/>
          </a:xfrm>
          <a:prstGeom prst="rect">
            <a:avLst/>
          </a:prstGeom>
          <a:solidFill>
            <a:srgbClr val="c0504d"/>
          </a:solidFill>
          <a:ln>
            <a:solidFill>
              <a:srgbClr val="ffffff"/>
            </a:solidFill>
            <a:round/>
          </a:ln>
          <a:effectLst>
            <a:outerShdw blurRad="39960" dir="5400000" dist="20160" rotWithShape="0">
              <a:srgbClr val="000000">
                <a:alpha val="38000"/>
              </a:srgbClr>
            </a:outerShdw>
          </a:effectLst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/>
        </p:style>
        <p:txBody>
          <a:bodyPr lIns="90000" rIns="90000" tIns="45000" bIns="45000" anchor="t">
            <a:spAutoFit/>
          </a:bodyPr>
          <a:p>
            <a:pPr algn="ctr" defTabSz="914400">
              <a:lnSpc>
                <a:spcPct val="100000"/>
              </a:lnSpc>
            </a:pPr>
            <a:r>
              <a:rPr b="1" lang="ru-RU" sz="4400" spc="-1" strike="noStrike">
                <a:solidFill>
                  <a:schemeClr val="lt1"/>
                </a:solidFill>
                <a:latin typeface="Calibri"/>
              </a:rPr>
              <a:t>Что такое эпидемия?</a:t>
            </a:r>
            <a:endParaRPr b="0" lang="ru-RU" sz="4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0" name="Picture 6" descr="холера"/>
          <p:cNvPicPr/>
          <p:nvPr/>
        </p:nvPicPr>
        <p:blipFill>
          <a:blip r:embed="rId1"/>
          <a:stretch/>
        </p:blipFill>
        <p:spPr>
          <a:xfrm>
            <a:off x="0" y="-35640"/>
            <a:ext cx="9143640" cy="6893640"/>
          </a:xfrm>
          <a:prstGeom prst="rect">
            <a:avLst/>
          </a:prstGeom>
          <a:ln w="0">
            <a:noFill/>
          </a:ln>
        </p:spPr>
      </p:pic>
      <p:sp>
        <p:nvSpPr>
          <p:cNvPr id="141" name="TextBox 1"/>
          <p:cNvSpPr/>
          <p:nvPr/>
        </p:nvSpPr>
        <p:spPr>
          <a:xfrm>
            <a:off x="2195640" y="116640"/>
            <a:ext cx="5184360" cy="943560"/>
          </a:xfrm>
          <a:prstGeom prst="rect">
            <a:avLst/>
          </a:prstGeom>
          <a:solidFill>
            <a:srgbClr val="c0504d"/>
          </a:solidFill>
          <a:ln>
            <a:solidFill>
              <a:srgbClr val="ffffff"/>
            </a:solidFill>
            <a:round/>
          </a:ln>
          <a:effectLst>
            <a:outerShdw blurRad="39960" dir="5400000" dist="20160" rotWithShape="0">
              <a:srgbClr val="000000">
                <a:alpha val="38000"/>
              </a:srgbClr>
            </a:outerShdw>
          </a:effectLst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/>
        </p:style>
        <p:txBody>
          <a:bodyPr lIns="90000" rIns="90000" tIns="45000" bIns="45000" anchor="t">
            <a:spAutoFit/>
          </a:bodyPr>
          <a:p>
            <a:pPr algn="ctr" defTabSz="914400">
              <a:lnSpc>
                <a:spcPct val="100000"/>
              </a:lnSpc>
            </a:pPr>
            <a:r>
              <a:rPr b="0" lang="ru-RU" sz="2800" spc="-1" strike="noStrike">
                <a:solidFill>
                  <a:schemeClr val="lt1"/>
                </a:solidFill>
                <a:latin typeface="Calibri"/>
              </a:rPr>
              <a:t>Предупреждение инфекционных заболеваний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42" name="Прямоугольник 2"/>
          <p:cNvSpPr/>
          <p:nvPr/>
        </p:nvSpPr>
        <p:spPr>
          <a:xfrm>
            <a:off x="269640" y="1484640"/>
            <a:ext cx="2789640" cy="1552680"/>
          </a:xfrm>
          <a:prstGeom prst="rect">
            <a:avLst/>
          </a:prstGeom>
          <a:solidFill>
            <a:srgbClr val="8064a2"/>
          </a:solidFill>
          <a:ln>
            <a:solidFill>
              <a:srgbClr val="ffffff"/>
            </a:solidFill>
            <a:round/>
          </a:ln>
          <a:effectLst>
            <a:outerShdw blurRad="39960" dir="5400000" dist="20160" rotWithShape="0">
              <a:srgbClr val="000000">
                <a:alpha val="38000"/>
              </a:srgbClr>
            </a:outerShdw>
          </a:effectLst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/>
        </p:style>
        <p:txBody>
          <a:bodyPr lIns="90000" rIns="90000" tIns="45000" bIns="45000" anchor="t">
            <a:spAutoFit/>
          </a:bodyPr>
          <a:p>
            <a:pPr algn="ctr" defTabSz="914400">
              <a:lnSpc>
                <a:spcPct val="100000"/>
              </a:lnSpc>
            </a:pPr>
            <a:r>
              <a:rPr b="0" lang="ru-RU" sz="2400" spc="-1" strike="noStrike">
                <a:solidFill>
                  <a:schemeClr val="lt1"/>
                </a:solidFill>
                <a:latin typeface="Calibri"/>
              </a:rPr>
              <a:t>1. Мыть руки перед едой, после прогулки, посещения туалета.</a:t>
            </a:r>
            <a:endParaRPr b="0" lang="ru-RU" sz="2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43" name="Прямоугольник 4"/>
          <p:cNvSpPr/>
          <p:nvPr/>
        </p:nvSpPr>
        <p:spPr>
          <a:xfrm>
            <a:off x="269640" y="3645000"/>
            <a:ext cx="2707200" cy="821160"/>
          </a:xfrm>
          <a:prstGeom prst="rect">
            <a:avLst/>
          </a:prstGeom>
          <a:solidFill>
            <a:srgbClr val="4f81bd"/>
          </a:solidFill>
          <a:ln>
            <a:solidFill>
              <a:srgbClr val="ffffff"/>
            </a:solidFill>
            <a:round/>
          </a:ln>
          <a:effectLst>
            <a:outerShdw blurRad="39960" dir="5400000" dist="20160" rotWithShape="0">
              <a:srgbClr val="000000">
                <a:alpha val="38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 anchor="t">
            <a:spAutoFit/>
          </a:bodyPr>
          <a:p>
            <a:pPr algn="ctr" defTabSz="914400">
              <a:lnSpc>
                <a:spcPct val="100000"/>
              </a:lnSpc>
            </a:pPr>
            <a:r>
              <a:rPr b="0" lang="ru-RU" sz="2400" spc="-1" strike="noStrike">
                <a:solidFill>
                  <a:schemeClr val="lt1"/>
                </a:solidFill>
                <a:latin typeface="Calibri"/>
              </a:rPr>
              <a:t>4.Тщательно мыть продукты питания.</a:t>
            </a:r>
            <a:endParaRPr b="0" lang="ru-RU" sz="2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44" name="Прямоугольник 7"/>
          <p:cNvSpPr/>
          <p:nvPr/>
        </p:nvSpPr>
        <p:spPr>
          <a:xfrm>
            <a:off x="6084000" y="1484640"/>
            <a:ext cx="2592000" cy="1552680"/>
          </a:xfrm>
          <a:prstGeom prst="rect">
            <a:avLst/>
          </a:prstGeom>
          <a:solidFill>
            <a:srgbClr val="9bbb59"/>
          </a:solidFill>
          <a:ln>
            <a:solidFill>
              <a:srgbClr val="ffffff"/>
            </a:solidFill>
            <a:round/>
          </a:ln>
          <a:effectLst>
            <a:outerShdw blurRad="39960" dir="5400000" dist="20160" rotWithShape="0">
              <a:srgbClr val="000000">
                <a:alpha val="38000"/>
              </a:srgbClr>
            </a:outerShdw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/>
        </p:style>
        <p:txBody>
          <a:bodyPr lIns="90000" rIns="90000" tIns="45000" bIns="45000" anchor="t">
            <a:spAutoFit/>
          </a:bodyPr>
          <a:p>
            <a:pPr algn="ctr" defTabSz="914400">
              <a:lnSpc>
                <a:spcPct val="100000"/>
              </a:lnSpc>
            </a:pPr>
            <a:r>
              <a:rPr b="0" lang="ru-RU" sz="2400" spc="-1" strike="noStrike">
                <a:solidFill>
                  <a:schemeClr val="lt1"/>
                </a:solidFill>
                <a:latin typeface="Calibri"/>
              </a:rPr>
              <a:t>3.Следить за сроком годности продуктов питания.</a:t>
            </a:r>
            <a:endParaRPr b="0" lang="ru-RU" sz="2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45" name="Прямоугольник 8"/>
          <p:cNvSpPr/>
          <p:nvPr/>
        </p:nvSpPr>
        <p:spPr>
          <a:xfrm>
            <a:off x="3429000" y="1484640"/>
            <a:ext cx="2285640" cy="1552680"/>
          </a:xfrm>
          <a:prstGeom prst="rect">
            <a:avLst/>
          </a:prstGeom>
          <a:solidFill>
            <a:srgbClr val="4bacc6"/>
          </a:solidFill>
          <a:ln>
            <a:solidFill>
              <a:srgbClr val="ffffff"/>
            </a:solidFill>
            <a:round/>
          </a:ln>
          <a:effectLst>
            <a:outerShdw blurRad="39960" dir="5400000" dist="20160" rotWithShape="0">
              <a:srgbClr val="000000">
                <a:alpha val="38000"/>
              </a:srgbClr>
            </a:outerShdw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/>
        </p:style>
        <p:txBody>
          <a:bodyPr lIns="90000" rIns="90000" tIns="45000" bIns="45000" anchor="t">
            <a:spAutoFit/>
          </a:bodyPr>
          <a:p>
            <a:pPr algn="ctr" defTabSz="914400">
              <a:lnSpc>
                <a:spcPct val="100000"/>
              </a:lnSpc>
            </a:pPr>
            <a:r>
              <a:rPr b="0" lang="ru-RU" sz="2400" spc="-1" strike="noStrike">
                <a:solidFill>
                  <a:schemeClr val="lt1"/>
                </a:solidFill>
                <a:latin typeface="Calibri"/>
              </a:rPr>
              <a:t>2.Вести борьбу с насекомыми (мухами, комарами).</a:t>
            </a:r>
            <a:endParaRPr b="0" lang="ru-RU" sz="2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46" name="Прямоугольник 9"/>
          <p:cNvSpPr/>
          <p:nvPr/>
        </p:nvSpPr>
        <p:spPr>
          <a:xfrm>
            <a:off x="6084000" y="3645000"/>
            <a:ext cx="2242080" cy="821160"/>
          </a:xfrm>
          <a:prstGeom prst="rect">
            <a:avLst/>
          </a:prstGeom>
          <a:solidFill>
            <a:srgbClr val="8064a2"/>
          </a:solidFill>
          <a:ln>
            <a:solidFill>
              <a:srgbClr val="ffffff"/>
            </a:solidFill>
            <a:round/>
          </a:ln>
          <a:effectLst>
            <a:outerShdw blurRad="39960" dir="5400000" dist="20160" rotWithShape="0">
              <a:srgbClr val="000000">
                <a:alpha val="38000"/>
              </a:srgbClr>
            </a:outerShdw>
          </a:effectLst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/>
        </p:style>
        <p:txBody>
          <a:bodyPr lIns="90000" rIns="90000" tIns="45000" bIns="45000" anchor="t">
            <a:spAutoFit/>
          </a:bodyPr>
          <a:p>
            <a:pPr algn="ctr" defTabSz="914400">
              <a:lnSpc>
                <a:spcPct val="100000"/>
              </a:lnSpc>
            </a:pPr>
            <a:r>
              <a:rPr b="0" lang="ru-RU" sz="2400" spc="-1" strike="noStrike">
                <a:solidFill>
                  <a:schemeClr val="lt1"/>
                </a:solidFill>
                <a:latin typeface="Calibri"/>
              </a:rPr>
              <a:t>5.Соблюдать гигиену тела.</a:t>
            </a:r>
            <a:endParaRPr b="0" lang="ru-RU" sz="2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47" name="Прямоугольник 10"/>
          <p:cNvSpPr/>
          <p:nvPr/>
        </p:nvSpPr>
        <p:spPr>
          <a:xfrm>
            <a:off x="611640" y="5159880"/>
            <a:ext cx="3581640" cy="1552680"/>
          </a:xfrm>
          <a:prstGeom prst="rect">
            <a:avLst/>
          </a:prstGeom>
          <a:solidFill>
            <a:srgbClr val="4bacc6"/>
          </a:solidFill>
          <a:ln>
            <a:solidFill>
              <a:srgbClr val="ffffff"/>
            </a:solidFill>
            <a:round/>
          </a:ln>
          <a:effectLst>
            <a:outerShdw blurRad="39960" dir="5400000" dist="20160" rotWithShape="0">
              <a:srgbClr val="000000">
                <a:alpha val="38000"/>
              </a:srgbClr>
            </a:outerShdw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/>
        </p:style>
        <p:txBody>
          <a:bodyPr lIns="90000" rIns="90000" tIns="45000" bIns="45000" anchor="t">
            <a:spAutoFit/>
          </a:bodyPr>
          <a:p>
            <a:pPr algn="ctr" defTabSz="914400">
              <a:lnSpc>
                <a:spcPct val="100000"/>
              </a:lnSpc>
            </a:pPr>
            <a:r>
              <a:rPr b="0" lang="ru-RU" sz="2400" spc="-1" strike="noStrike">
                <a:solidFill>
                  <a:schemeClr val="lt1"/>
                </a:solidFill>
                <a:latin typeface="Calibri"/>
              </a:rPr>
              <a:t>6.В зимнее время употреблять витамины для укрепления иммунитета.</a:t>
            </a:r>
            <a:endParaRPr b="0" lang="ru-RU" sz="2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48" name="Прямоугольник 11"/>
          <p:cNvSpPr/>
          <p:nvPr/>
        </p:nvSpPr>
        <p:spPr>
          <a:xfrm>
            <a:off x="5433840" y="5159880"/>
            <a:ext cx="2892240" cy="1552680"/>
          </a:xfrm>
          <a:prstGeom prst="rect">
            <a:avLst/>
          </a:prstGeom>
          <a:solidFill>
            <a:srgbClr val="c0504d"/>
          </a:solidFill>
          <a:ln>
            <a:solidFill>
              <a:srgbClr val="ffffff"/>
            </a:solidFill>
            <a:round/>
          </a:ln>
          <a:effectLst>
            <a:outerShdw blurRad="39960" dir="5400000" dist="20160" rotWithShape="0">
              <a:srgbClr val="000000">
                <a:alpha val="38000"/>
              </a:srgbClr>
            </a:outerShdw>
          </a:effectLst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/>
        </p:style>
        <p:txBody>
          <a:bodyPr lIns="90000" rIns="90000" tIns="45000" bIns="45000" anchor="t">
            <a:spAutoFit/>
          </a:bodyPr>
          <a:p>
            <a:pPr algn="ctr" defTabSz="914400">
              <a:lnSpc>
                <a:spcPct val="100000"/>
              </a:lnSpc>
            </a:pPr>
            <a:r>
              <a:rPr b="0" lang="ru-RU" sz="2400" spc="-1" strike="noStrike">
                <a:solidFill>
                  <a:schemeClr val="lt1"/>
                </a:solidFill>
                <a:latin typeface="Calibri"/>
              </a:rPr>
              <a:t>7.Не пользоваться чужими средствами личной гигиены.</a:t>
            </a:r>
            <a:endParaRPr b="0" lang="ru-RU" sz="2400" spc="-1" strike="noStrike">
              <a:solidFill>
                <a:srgbClr val="000000"/>
              </a:solidFill>
              <a:latin typeface="Arial"/>
            </a:endParaRPr>
          </a:p>
          <a:p>
            <a:pPr algn="ctr" defTabSz="914400">
              <a:lnSpc>
                <a:spcPct val="100000"/>
              </a:lnSpc>
            </a:pPr>
            <a:endParaRPr b="0" lang="ru-RU" sz="2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9" name="Picture 6" descr="холера"/>
          <p:cNvPicPr/>
          <p:nvPr/>
        </p:nvPicPr>
        <p:blipFill>
          <a:blip r:embed="rId1"/>
          <a:stretch/>
        </p:blipFill>
        <p:spPr>
          <a:xfrm>
            <a:off x="0" y="-2520"/>
            <a:ext cx="9143640" cy="6893640"/>
          </a:xfrm>
          <a:prstGeom prst="rect">
            <a:avLst/>
          </a:prstGeom>
          <a:ln w="0">
            <a:noFill/>
          </a:ln>
        </p:spPr>
      </p:pic>
      <p:sp>
        <p:nvSpPr>
          <p:cNvPr id="150" name="TextBox 1"/>
          <p:cNvSpPr/>
          <p:nvPr/>
        </p:nvSpPr>
        <p:spPr>
          <a:xfrm>
            <a:off x="179640" y="1196640"/>
            <a:ext cx="8784720" cy="1186920"/>
          </a:xfrm>
          <a:prstGeom prst="rect">
            <a:avLst/>
          </a:prstGeom>
          <a:solidFill>
            <a:srgbClr val="4f81bd"/>
          </a:solidFill>
          <a:ln>
            <a:solidFill>
              <a:srgbClr val="ffffff"/>
            </a:solidFill>
            <a:round/>
          </a:ln>
          <a:effectLst>
            <a:outerShdw blurRad="39960" dir="5400000" dist="20160" rotWithShape="0">
              <a:srgbClr val="000000">
                <a:alpha val="38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 anchor="t">
            <a:spAutoFit/>
          </a:bodyPr>
          <a:p>
            <a:pPr algn="ctr" defTabSz="914400">
              <a:lnSpc>
                <a:spcPct val="100000"/>
              </a:lnSpc>
            </a:pPr>
            <a:r>
              <a:rPr b="0" lang="ru-RU" sz="3600" spc="-1" strike="noStrike">
                <a:solidFill>
                  <a:schemeClr val="lt1"/>
                </a:solidFill>
                <a:latin typeface="Calibri"/>
              </a:rPr>
              <a:t>Карантин – это комплекс мероприятий по прекращению распространения инфекции.</a:t>
            </a:r>
            <a:endParaRPr b="0" lang="ru-RU" sz="3600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151" name="Picture 2" descr="http://www.yarskonline.ru/upload_files/news/4187_1.jpg"/>
          <p:cNvPicPr/>
          <p:nvPr/>
        </p:nvPicPr>
        <p:blipFill>
          <a:blip r:embed="rId2"/>
          <a:stretch/>
        </p:blipFill>
        <p:spPr>
          <a:xfrm>
            <a:off x="2123640" y="2637000"/>
            <a:ext cx="5472360" cy="4104000"/>
          </a:xfrm>
          <a:prstGeom prst="rect">
            <a:avLst/>
          </a:prstGeom>
          <a:ln w="0">
            <a:noFill/>
          </a:ln>
        </p:spPr>
      </p:pic>
      <p:sp>
        <p:nvSpPr>
          <p:cNvPr id="152" name="TextBox 5"/>
          <p:cNvSpPr/>
          <p:nvPr/>
        </p:nvSpPr>
        <p:spPr>
          <a:xfrm>
            <a:off x="2321640" y="188640"/>
            <a:ext cx="5274360" cy="759960"/>
          </a:xfrm>
          <a:prstGeom prst="rect">
            <a:avLst/>
          </a:prstGeom>
          <a:solidFill>
            <a:srgbClr val="c0504d"/>
          </a:solidFill>
          <a:ln>
            <a:solidFill>
              <a:srgbClr val="ffffff"/>
            </a:solidFill>
            <a:round/>
          </a:ln>
          <a:effectLst>
            <a:outerShdw blurRad="39960" dir="5400000" dist="20160" rotWithShape="0">
              <a:srgbClr val="000000">
                <a:alpha val="38000"/>
              </a:srgbClr>
            </a:outerShdw>
          </a:effectLst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/>
        </p:style>
        <p:txBody>
          <a:bodyPr lIns="90000" rIns="90000" tIns="45000" bIns="45000" anchor="t">
            <a:spAutoFit/>
          </a:bodyPr>
          <a:p>
            <a:pPr algn="ctr" defTabSz="914400">
              <a:lnSpc>
                <a:spcPct val="100000"/>
              </a:lnSpc>
            </a:pPr>
            <a:r>
              <a:rPr b="1" lang="ru-RU" sz="4400" spc="-1" strike="noStrike">
                <a:solidFill>
                  <a:schemeClr val="lt1"/>
                </a:solidFill>
                <a:latin typeface="Calibri"/>
              </a:rPr>
              <a:t>Что такое карантин?</a:t>
            </a:r>
            <a:endParaRPr b="0" lang="ru-RU" sz="4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128" dur="indefinite" restart="never" nodeType="tmRoot">
          <p:childTnLst>
            <p:seq>
              <p:cTn id="129" dur="indefinite" nodeType="mainSeq">
                <p:childTnLst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nodeType="clickEffect" fill="hold" presetClass="entr" presetID="2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 transition="in">
                                      <p:cBhvr additive="repl">
                                        <p:cTn id="134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nodeType="clickEffect" fill="hold" presetClass="entr" presetID="2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 transition="in">
                                      <p:cBhvr additive="repl">
                                        <p:cTn id="139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" name="Picture 6" descr="холера"/>
          <p:cNvPicPr/>
          <p:nvPr/>
        </p:nvPicPr>
        <p:blipFill>
          <a:blip r:embed="rId1"/>
          <a:stretch/>
        </p:blipFill>
        <p:spPr>
          <a:xfrm>
            <a:off x="0" y="-2520"/>
            <a:ext cx="9143640" cy="6893640"/>
          </a:xfrm>
          <a:prstGeom prst="rect">
            <a:avLst/>
          </a:prstGeom>
          <a:ln w="0">
            <a:noFill/>
          </a:ln>
        </p:spPr>
      </p:pic>
      <p:pic>
        <p:nvPicPr>
          <p:cNvPr id="154" name="Рисунок 2" descr=""/>
          <p:cNvPicPr/>
          <p:nvPr/>
        </p:nvPicPr>
        <p:blipFill>
          <a:blip r:embed="rId2"/>
          <a:stretch/>
        </p:blipFill>
        <p:spPr>
          <a:xfrm>
            <a:off x="899640" y="1628640"/>
            <a:ext cx="7488360" cy="4608000"/>
          </a:xfrm>
          <a:prstGeom prst="rect">
            <a:avLst/>
          </a:prstGeom>
          <a:ln w="22225">
            <a:solidFill>
              <a:srgbClr val="7030a0"/>
            </a:solidFill>
            <a:miter/>
          </a:ln>
        </p:spPr>
      </p:pic>
      <p:sp>
        <p:nvSpPr>
          <p:cNvPr id="155" name="TextBox 4"/>
          <p:cNvSpPr/>
          <p:nvPr/>
        </p:nvSpPr>
        <p:spPr>
          <a:xfrm>
            <a:off x="3204000" y="332640"/>
            <a:ext cx="2736000" cy="577440"/>
          </a:xfrm>
          <a:prstGeom prst="rect">
            <a:avLst/>
          </a:prstGeom>
          <a:solidFill>
            <a:srgbClr val="9bbb59"/>
          </a:solidFill>
          <a:ln>
            <a:solidFill>
              <a:srgbClr val="ffffff"/>
            </a:solidFill>
            <a:round/>
          </a:ln>
          <a:effectLst>
            <a:outerShdw blurRad="39960" dir="5400000" dist="20160" rotWithShape="0">
              <a:srgbClr val="000000">
                <a:alpha val="38000"/>
              </a:srgbClr>
            </a:outerShdw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/>
        </p:style>
        <p:txBody>
          <a:bodyPr lIns="90000" rIns="90000" tIns="45000" bIns="45000" anchor="t">
            <a:spAutoFit/>
          </a:bodyPr>
          <a:p>
            <a:pPr algn="ctr" defTabSz="914400">
              <a:lnSpc>
                <a:spcPct val="100000"/>
              </a:lnSpc>
            </a:pPr>
            <a:r>
              <a:rPr b="0" lang="ru-RU" sz="3200" spc="-1" strike="noStrike">
                <a:solidFill>
                  <a:schemeClr val="lt1"/>
                </a:solidFill>
                <a:latin typeface="Calibri"/>
              </a:rPr>
              <a:t>Кроссворд</a:t>
            </a:r>
            <a:endParaRPr b="0" lang="ru-RU" sz="32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6" name="Picture 6" descr="холера"/>
          <p:cNvPicPr/>
          <p:nvPr/>
        </p:nvPicPr>
        <p:blipFill>
          <a:blip r:embed="rId1"/>
          <a:stretch/>
        </p:blipFill>
        <p:spPr>
          <a:xfrm>
            <a:off x="0" y="-2520"/>
            <a:ext cx="9143640" cy="6893640"/>
          </a:xfrm>
          <a:prstGeom prst="rect">
            <a:avLst/>
          </a:prstGeom>
          <a:ln w="0">
            <a:noFill/>
          </a:ln>
        </p:spPr>
      </p:pic>
      <p:sp>
        <p:nvSpPr>
          <p:cNvPr id="157" name="TextBox 4"/>
          <p:cNvSpPr/>
          <p:nvPr/>
        </p:nvSpPr>
        <p:spPr>
          <a:xfrm>
            <a:off x="611640" y="332640"/>
            <a:ext cx="7992360" cy="943560"/>
          </a:xfrm>
          <a:prstGeom prst="rect">
            <a:avLst/>
          </a:prstGeom>
          <a:solidFill>
            <a:srgbClr val="9bbb59"/>
          </a:solidFill>
          <a:ln>
            <a:solidFill>
              <a:srgbClr val="ffffff"/>
            </a:solidFill>
            <a:round/>
          </a:ln>
          <a:effectLst>
            <a:outerShdw blurRad="39960" dir="5400000" dist="20160" rotWithShape="0">
              <a:srgbClr val="000000">
                <a:alpha val="38000"/>
              </a:srgbClr>
            </a:outerShdw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/>
        </p:style>
        <p:txBody>
          <a:bodyPr lIns="90000" rIns="90000" tIns="45000" bIns="45000" anchor="t">
            <a:spAutoFit/>
          </a:bodyPr>
          <a:p>
            <a:pPr algn="ctr" defTabSz="914400">
              <a:lnSpc>
                <a:spcPct val="100000"/>
              </a:lnSpc>
            </a:pPr>
            <a:r>
              <a:rPr b="0" lang="ru-RU" sz="2800" spc="-1" strike="noStrike">
                <a:solidFill>
                  <a:schemeClr val="lt1"/>
                </a:solidFill>
                <a:latin typeface="Calibri"/>
              </a:rPr>
              <a:t>Задание: Прочитай, расставь стрелки в нужном направлении.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graphicFrame>
        <p:nvGraphicFramePr>
          <p:cNvPr id="158" name="Таблица 7"/>
          <p:cNvGraphicFramePr/>
          <p:nvPr/>
        </p:nvGraphicFramePr>
        <p:xfrm>
          <a:off x="323640" y="1628640"/>
          <a:ext cx="8568720" cy="4953600"/>
        </p:xfrm>
        <a:graphic>
          <a:graphicData uri="http://schemas.openxmlformats.org/drawingml/2006/table">
            <a:tbl>
              <a:tblPr/>
              <a:tblGrid>
                <a:gridCol w="3949560"/>
                <a:gridCol w="1053360"/>
                <a:gridCol w="3565800"/>
              </a:tblGrid>
              <a:tr h="373320">
                <a:tc>
                  <a:txBody>
                    <a:bodyPr lIns="68400" rIns="68400" tIns="0" bIns="0" anchor="ctr">
                      <a:noAutofit/>
                    </a:bodyPr>
                    <a:p>
                      <a:pPr algn="ctr" defTabSz="914400">
                        <a:lnSpc>
                          <a:spcPct val="150000"/>
                        </a:lnSpc>
                      </a:pPr>
                      <a:r>
                        <a:rPr b="1" lang="ru-RU" sz="1800" spc="-1" strike="noStrike">
                          <a:solidFill>
                            <a:schemeClr val="lt1"/>
                          </a:solidFill>
                          <a:latin typeface="Calibri"/>
                        </a:rPr>
                        <a:t>Название</a:t>
                      </a:r>
                      <a:endParaRPr b="0" lang="ru-RU" sz="18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ctr" marL="68400" marR="68400">
                    <a:lnL w="12240">
                      <a:solidFill>
                        <a:srgbClr val="ffffff"/>
                      </a:solidFill>
                      <a:prstDash val="soli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3816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 lIns="68400" rIns="68400" tIns="0" bIns="0" anchor="ctr">
                      <a:noAutofit/>
                    </a:bodyPr>
                    <a:p>
                      <a:pPr algn="ctr" defTabSz="914400">
                        <a:lnSpc>
                          <a:spcPct val="150000"/>
                        </a:lnSpc>
                      </a:pPr>
                      <a:r>
                        <a:rPr b="1" lang="ru-RU" sz="1800" spc="-1" strike="noStrike">
                          <a:solidFill>
                            <a:schemeClr val="lt1"/>
                          </a:solidFill>
                          <a:latin typeface="Calibri"/>
                        </a:rPr>
                        <a:t>Стрелка</a:t>
                      </a:r>
                      <a:endParaRPr b="0" lang="ru-RU" sz="18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ctr" marL="68400" marR="68400">
                    <a:lnL w="12240">
                      <a:solidFill>
                        <a:srgbClr val="ffffff"/>
                      </a:solidFill>
                      <a:prstDash val="soli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3816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 lIns="68400" rIns="68400" tIns="0" bIns="0" anchor="ctr">
                      <a:noAutofit/>
                    </a:bodyPr>
                    <a:p>
                      <a:pPr algn="ctr" defTabSz="914400">
                        <a:lnSpc>
                          <a:spcPct val="150000"/>
                        </a:lnSpc>
                      </a:pPr>
                      <a:r>
                        <a:rPr b="1" lang="ru-RU" sz="1800" spc="-1" strike="noStrike">
                          <a:solidFill>
                            <a:schemeClr val="lt1"/>
                          </a:solidFill>
                          <a:latin typeface="Calibri"/>
                        </a:rPr>
                        <a:t>Способ распространения</a:t>
                      </a:r>
                      <a:endParaRPr b="0" lang="ru-RU" sz="18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ctr" marL="68400" marR="68400">
                    <a:lnL w="12240">
                      <a:solidFill>
                        <a:srgbClr val="ffffff"/>
                      </a:solidFill>
                      <a:prstDash val="soli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3816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1"/>
                    </a:solidFill>
                  </a:tcPr>
                </a:tc>
              </a:tr>
              <a:tr h="1206000">
                <a:tc>
                  <a:txBody>
                    <a:bodyPr lIns="68400" rIns="68400" tIns="0" bIns="0" anchor="t">
                      <a:noAutofit/>
                    </a:bodyPr>
                    <a:p>
                      <a:pPr algn="just" defTabSz="914400">
                        <a:lnSpc>
                          <a:spcPct val="150000"/>
                        </a:lnSpc>
                      </a:pPr>
                      <a:r>
                        <a:rPr b="1" lang="ru-RU" sz="1800" spc="-1" strike="noStrike">
                          <a:solidFill>
                            <a:schemeClr val="lt1"/>
                          </a:solidFill>
                          <a:latin typeface="Calibri"/>
                        </a:rPr>
                        <a:t>Инфекции дыхательных путей (грипп, ангина, корь, коклюш, туберкулёз, ветряная оспа)</a:t>
                      </a:r>
                      <a:endParaRPr b="0" lang="ru-RU" sz="18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t" marL="68400" marR="68400">
                    <a:lnL w="12240">
                      <a:solidFill>
                        <a:srgbClr val="ffffff"/>
                      </a:solidFill>
                      <a:prstDash val="soli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 lIns="68400" rIns="68400" tIns="0" bIns="0" anchor="t">
                      <a:noAutofit/>
                    </a:bodyPr>
                    <a:p>
                      <a:pPr algn="just" defTabSz="914400">
                        <a:lnSpc>
                          <a:spcPct val="150000"/>
                        </a:lnSpc>
                      </a:pPr>
                      <a:r>
                        <a:rPr b="0" lang="ru-RU" sz="1800" spc="-1" strike="noStrike">
                          <a:solidFill>
                            <a:schemeClr val="dk1"/>
                          </a:solidFill>
                          <a:latin typeface="Calibri"/>
                        </a:rPr>
                        <a:t> </a:t>
                      </a:r>
                      <a:endParaRPr b="0" lang="ru-RU" sz="18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t" marL="68400" marR="68400">
                    <a:lnL w="12240">
                      <a:solidFill>
                        <a:srgbClr val="ffffff"/>
                      </a:solidFill>
                      <a:prstDash val="soli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 lIns="68400" rIns="68400" tIns="0" bIns="0" anchor="t">
                      <a:noAutofit/>
                    </a:bodyPr>
                    <a:p>
                      <a:pPr algn="just" defTabSz="914400">
                        <a:lnSpc>
                          <a:spcPct val="150000"/>
                        </a:lnSpc>
                      </a:pPr>
                      <a:r>
                        <a:rPr b="1" lang="ru-RU" sz="1800" spc="-1" strike="noStrike">
                          <a:solidFill>
                            <a:schemeClr val="lt1"/>
                          </a:solidFill>
                          <a:latin typeface="Calibri"/>
                        </a:rPr>
                        <a:t>Через продукты питания, воду, грязные руки (мухи)</a:t>
                      </a:r>
                      <a:endParaRPr b="0" lang="ru-RU" sz="18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t" marL="68400" marR="68400">
                    <a:lnL w="12240">
                      <a:solidFill>
                        <a:srgbClr val="ffffff"/>
                      </a:solidFill>
                      <a:prstDash val="soli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1"/>
                    </a:solidFill>
                  </a:tcPr>
                </a:tc>
              </a:tr>
              <a:tr h="1206000">
                <a:tc>
                  <a:txBody>
                    <a:bodyPr lIns="68400" rIns="68400" tIns="0" bIns="0" anchor="t">
                      <a:noAutofit/>
                    </a:bodyPr>
                    <a:p>
                      <a:pPr algn="just" defTabSz="914400">
                        <a:lnSpc>
                          <a:spcPct val="150000"/>
                        </a:lnSpc>
                      </a:pPr>
                      <a:r>
                        <a:rPr b="1" lang="ru-RU" sz="1800" spc="-1" strike="noStrike">
                          <a:solidFill>
                            <a:schemeClr val="lt1"/>
                          </a:solidFill>
                          <a:latin typeface="Calibri"/>
                        </a:rPr>
                        <a:t>Кишечные инфекции (дизентерия, брюшной тиф, холера, инфекционный гепатит)</a:t>
                      </a:r>
                      <a:endParaRPr b="0" lang="ru-RU" sz="18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t" marL="68400" marR="68400">
                    <a:lnL w="12240">
                      <a:solidFill>
                        <a:srgbClr val="ffffff"/>
                      </a:solidFill>
                      <a:prstDash val="soli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>
                      <a:solidFill>
                        <a:srgbClr val="ffffff"/>
                      </a:solidFill>
                      <a:prstDash val="soli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 lIns="68400" rIns="68400" tIns="0" bIns="0" anchor="t">
                      <a:noAutofit/>
                    </a:bodyPr>
                    <a:p>
                      <a:pPr algn="just" defTabSz="914400">
                        <a:lnSpc>
                          <a:spcPct val="150000"/>
                        </a:lnSpc>
                      </a:pPr>
                      <a:r>
                        <a:rPr b="0" lang="ru-RU" sz="1800" spc="-1" strike="noStrike">
                          <a:solidFill>
                            <a:schemeClr val="dk1"/>
                          </a:solidFill>
                          <a:latin typeface="Calibri"/>
                        </a:rPr>
                        <a:t> </a:t>
                      </a:r>
                      <a:endParaRPr b="0" lang="ru-RU" sz="18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t" marL="68400" marR="68400">
                    <a:lnL w="12240">
                      <a:solidFill>
                        <a:srgbClr val="ffffff"/>
                      </a:solidFill>
                      <a:prstDash val="soli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>
                      <a:solidFill>
                        <a:srgbClr val="ffffff"/>
                      </a:solidFill>
                      <a:prstDash val="soli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 lIns="68400" rIns="68400" tIns="0" bIns="0" anchor="t">
                      <a:noAutofit/>
                    </a:bodyPr>
                    <a:p>
                      <a:pPr algn="just" defTabSz="914400">
                        <a:lnSpc>
                          <a:spcPct val="150000"/>
                        </a:lnSpc>
                      </a:pPr>
                      <a:r>
                        <a:rPr b="1" lang="ru-RU" sz="1800" spc="-1" strike="noStrike">
                          <a:solidFill>
                            <a:schemeClr val="lt1"/>
                          </a:solidFill>
                          <a:latin typeface="Calibri"/>
                        </a:rPr>
                        <a:t>Воздушно – капельный путь</a:t>
                      </a:r>
                      <a:endParaRPr b="0" lang="ru-RU" sz="18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t" marL="68400" marR="68400">
                    <a:lnL w="12240">
                      <a:solidFill>
                        <a:srgbClr val="ffffff"/>
                      </a:solidFill>
                      <a:prstDash val="soli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1"/>
                    </a:solidFill>
                  </a:tcPr>
                </a:tc>
              </a:tr>
              <a:tr h="789480">
                <a:tc>
                  <a:txBody>
                    <a:bodyPr lIns="68400" rIns="68400" tIns="0" bIns="0" anchor="t">
                      <a:noAutofit/>
                    </a:bodyPr>
                    <a:p>
                      <a:pPr algn="just" defTabSz="914400">
                        <a:lnSpc>
                          <a:spcPct val="150000"/>
                        </a:lnSpc>
                      </a:pPr>
                      <a:r>
                        <a:rPr b="1" lang="ru-RU" sz="1800" spc="-1" strike="noStrike">
                          <a:solidFill>
                            <a:schemeClr val="lt1"/>
                          </a:solidFill>
                          <a:latin typeface="Calibri"/>
                        </a:rPr>
                        <a:t>Кровяные инфекции (малярия, чума, клещевой энцефалит)</a:t>
                      </a:r>
                      <a:endParaRPr b="0" lang="ru-RU" sz="18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t" marL="68400" marR="68400">
                    <a:lnL w="12240">
                      <a:solidFill>
                        <a:srgbClr val="ffffff"/>
                      </a:solidFill>
                      <a:prstDash val="soli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 lIns="68400" rIns="68400" tIns="0" bIns="0" anchor="t">
                      <a:noAutofit/>
                    </a:bodyPr>
                    <a:p>
                      <a:pPr algn="just" defTabSz="914400">
                        <a:lnSpc>
                          <a:spcPct val="150000"/>
                        </a:lnSpc>
                      </a:pPr>
                      <a:r>
                        <a:rPr b="0" lang="ru-RU" sz="1800" spc="-1" strike="noStrike">
                          <a:solidFill>
                            <a:schemeClr val="dk1"/>
                          </a:solidFill>
                          <a:latin typeface="Calibri"/>
                        </a:rPr>
                        <a:t> </a:t>
                      </a:r>
                      <a:endParaRPr b="0" lang="ru-RU" sz="18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t" marL="68400" marR="68400">
                    <a:lnL w="12240">
                      <a:solidFill>
                        <a:srgbClr val="ffffff"/>
                      </a:solidFill>
                      <a:prstDash val="soli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 lIns="68400" rIns="68400" tIns="0" bIns="0" anchor="t">
                      <a:noAutofit/>
                    </a:bodyPr>
                    <a:p>
                      <a:pPr algn="just" defTabSz="914400">
                        <a:lnSpc>
                          <a:spcPct val="150000"/>
                        </a:lnSpc>
                      </a:pPr>
                      <a:r>
                        <a:rPr b="1" lang="ru-RU" sz="1800" spc="-1" strike="noStrike">
                          <a:solidFill>
                            <a:schemeClr val="lt1"/>
                          </a:solidFill>
                          <a:latin typeface="Calibri"/>
                        </a:rPr>
                        <a:t>Контактный путь</a:t>
                      </a:r>
                      <a:endParaRPr b="0" lang="ru-RU" sz="18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t" marL="68400" marR="68400">
                    <a:lnL w="12240">
                      <a:solidFill>
                        <a:srgbClr val="ffffff"/>
                      </a:solidFill>
                      <a:prstDash val="soli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1"/>
                    </a:solidFill>
                  </a:tcPr>
                </a:tc>
              </a:tr>
              <a:tr h="1248840">
                <a:tc>
                  <a:txBody>
                    <a:bodyPr lIns="68400" rIns="68400" tIns="0" bIns="0" anchor="t">
                      <a:noAutofit/>
                    </a:bodyPr>
                    <a:p>
                      <a:pPr algn="just" defTabSz="914400">
                        <a:lnSpc>
                          <a:spcPct val="150000"/>
                        </a:lnSpc>
                      </a:pPr>
                      <a:r>
                        <a:rPr b="1" lang="ru-RU" sz="1800" spc="-1" strike="noStrike">
                          <a:solidFill>
                            <a:schemeClr val="lt1"/>
                          </a:solidFill>
                          <a:latin typeface="Calibri"/>
                        </a:rPr>
                        <a:t>Инфекции наружных покровов (чесотка, сибирская язва)</a:t>
                      </a:r>
                      <a:endParaRPr b="0" lang="ru-RU" sz="18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t" marL="68400" marR="68400">
                    <a:lnL w="12240">
                      <a:solidFill>
                        <a:srgbClr val="ffffff"/>
                      </a:solidFill>
                      <a:prstDash val="soli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38160">
                      <a:solidFill>
                        <a:srgbClr val="ffffff"/>
                      </a:solidFill>
                      <a:prstDash val="solid"/>
                    </a:lnT>
                    <a:lnB w="1224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 lIns="68400" rIns="68400" tIns="0" bIns="0" anchor="t">
                      <a:noAutofit/>
                    </a:bodyPr>
                    <a:p>
                      <a:pPr algn="just" defTabSz="914400">
                        <a:lnSpc>
                          <a:spcPct val="150000"/>
                        </a:lnSpc>
                      </a:pPr>
                      <a:r>
                        <a:rPr b="1" lang="ru-RU" sz="1800" spc="-1" strike="noStrike">
                          <a:solidFill>
                            <a:schemeClr val="lt1"/>
                          </a:solidFill>
                          <a:latin typeface="Calibri"/>
                        </a:rPr>
                        <a:t> </a:t>
                      </a:r>
                      <a:endParaRPr b="0" lang="ru-RU" sz="18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t" marL="68400" marR="68400">
                    <a:lnL w="12240">
                      <a:solidFill>
                        <a:srgbClr val="ffffff"/>
                      </a:solidFill>
                      <a:prstDash val="soli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38160">
                      <a:solidFill>
                        <a:srgbClr val="ffffff"/>
                      </a:solidFill>
                      <a:prstDash val="solid"/>
                    </a:lnT>
                    <a:lnB w="1224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 lIns="68400" rIns="68400" tIns="0" bIns="0" anchor="t">
                      <a:noAutofit/>
                    </a:bodyPr>
                    <a:p>
                      <a:pPr algn="just" defTabSz="914400">
                        <a:lnSpc>
                          <a:spcPct val="150000"/>
                        </a:lnSpc>
                      </a:pPr>
                      <a:r>
                        <a:rPr b="1" lang="ru-RU" sz="1800" spc="-1" strike="noStrike">
                          <a:solidFill>
                            <a:schemeClr val="lt1"/>
                          </a:solidFill>
                          <a:latin typeface="Calibri"/>
                        </a:rPr>
                        <a:t>Через укусы кровососущих (комары, клещи, блохи, вши, москиты).</a:t>
                      </a:r>
                      <a:endParaRPr b="0" lang="ru-RU" sz="18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t" marL="68400" marR="68400">
                    <a:lnL w="12240">
                      <a:solidFill>
                        <a:srgbClr val="ffffff"/>
                      </a:solidFill>
                      <a:prstDash val="soli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38160">
                      <a:solidFill>
                        <a:srgbClr val="ffffff"/>
                      </a:solidFill>
                      <a:prstDash val="solid"/>
                    </a:lnT>
                    <a:lnB w="1224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1"/>
                    </a:solidFill>
                  </a:tcPr>
                </a:tc>
              </a:tr>
            </a:tbl>
          </a:graphicData>
        </a:graphic>
      </p:graphicFrame>
      <p:cxnSp>
        <p:nvCxnSpPr>
          <p:cNvPr id="159" name="Прямая со стрелкой 9"/>
          <p:cNvCxnSpPr/>
          <p:nvPr/>
        </p:nvCxnSpPr>
        <p:spPr>
          <a:xfrm>
            <a:off x="3635640" y="2996640"/>
            <a:ext cx="2160720" cy="936720"/>
          </a:xfrm>
          <a:prstGeom prst="straightConnector1">
            <a:avLst/>
          </a:prstGeom>
          <a:ln w="34925">
            <a:solidFill>
              <a:srgbClr val="ffff00"/>
            </a:solidFill>
            <a:round/>
            <a:tailEnd len="med" type="arrow" w="med"/>
          </a:ln>
        </p:spPr>
      </p:cxnSp>
      <p:cxnSp>
        <p:nvCxnSpPr>
          <p:cNvPr id="160" name="Прямая со стрелкой 11"/>
          <p:cNvCxnSpPr/>
          <p:nvPr/>
        </p:nvCxnSpPr>
        <p:spPr>
          <a:xfrm flipV="1">
            <a:off x="3923640" y="2852640"/>
            <a:ext cx="1656720" cy="1296720"/>
          </a:xfrm>
          <a:prstGeom prst="straightConnector1">
            <a:avLst/>
          </a:prstGeom>
          <a:ln w="34925">
            <a:solidFill>
              <a:srgbClr val="ffff00"/>
            </a:solidFill>
            <a:round/>
            <a:tailEnd len="med" type="arrow" w="med"/>
          </a:ln>
        </p:spPr>
      </p:cxnSp>
      <p:cxnSp>
        <p:nvCxnSpPr>
          <p:cNvPr id="161" name="Прямая со стрелкой 13"/>
          <p:cNvCxnSpPr/>
          <p:nvPr/>
        </p:nvCxnSpPr>
        <p:spPr>
          <a:xfrm>
            <a:off x="4067640" y="5013000"/>
            <a:ext cx="1512720" cy="792360"/>
          </a:xfrm>
          <a:prstGeom prst="straightConnector1">
            <a:avLst/>
          </a:prstGeom>
          <a:ln w="34925">
            <a:solidFill>
              <a:srgbClr val="ffff00"/>
            </a:solidFill>
            <a:round/>
            <a:tailEnd len="med" type="arrow" w="med"/>
          </a:ln>
        </p:spPr>
      </p:cxnSp>
      <p:cxnSp>
        <p:nvCxnSpPr>
          <p:cNvPr id="162" name="Прямая со стрелкой 16"/>
          <p:cNvCxnSpPr/>
          <p:nvPr/>
        </p:nvCxnSpPr>
        <p:spPr>
          <a:xfrm flipV="1">
            <a:off x="4067640" y="5013000"/>
            <a:ext cx="1512720" cy="792360"/>
          </a:xfrm>
          <a:prstGeom prst="straightConnector1">
            <a:avLst/>
          </a:prstGeom>
          <a:ln w="34925">
            <a:solidFill>
              <a:srgbClr val="ffff00"/>
            </a:solidFill>
            <a:round/>
            <a:tailEnd len="med" type="arrow" w="med"/>
          </a:ln>
        </p:spPr>
      </p:cxnSp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140" dur="indefinite" restart="never" nodeType="tmRoot">
          <p:childTnLst>
            <p:seq>
              <p:cTn id="141" dur="indefinite" nodeType="mainSeq">
                <p:childTnLst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nodeType="clickEffect" fill="hold" presetClass="entr" presetID="2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 transition="in">
                                      <p:cBhvr additive="repl">
                                        <p:cTn id="146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nodeType="clickEffect" fill="hold" presetClass="entr" presetID="2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 transition="in">
                                      <p:cBhvr additive="repl">
                                        <p:cTn id="151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nodeType="clickEffect" fill="hold" presetClass="entr" presetID="2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 transition="in">
                                      <p:cBhvr additive="repl">
                                        <p:cTn id="156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nodeType="clickEffect" fill="hold" presetClass="entr" presetID="2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 transition="in">
                                      <p:cBhvr additive="repl">
                                        <p:cTn id="161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" name="Picture 6" descr="холера"/>
          <p:cNvPicPr/>
          <p:nvPr/>
        </p:nvPicPr>
        <p:blipFill>
          <a:blip r:embed="rId1"/>
          <a:stretch/>
        </p:blipFill>
        <p:spPr>
          <a:xfrm>
            <a:off x="0" y="-2520"/>
            <a:ext cx="9143640" cy="6893640"/>
          </a:xfrm>
          <a:prstGeom prst="rect">
            <a:avLst/>
          </a:prstGeom>
          <a:ln w="0">
            <a:noFill/>
          </a:ln>
        </p:spPr>
      </p:pic>
      <p:sp>
        <p:nvSpPr>
          <p:cNvPr id="164" name="TextBox 4"/>
          <p:cNvSpPr/>
          <p:nvPr/>
        </p:nvSpPr>
        <p:spPr>
          <a:xfrm>
            <a:off x="1907640" y="1700640"/>
            <a:ext cx="5256360" cy="2101320"/>
          </a:xfrm>
          <a:prstGeom prst="rect">
            <a:avLst/>
          </a:prstGeom>
          <a:solidFill>
            <a:srgbClr val="c0504d"/>
          </a:solidFill>
          <a:ln>
            <a:solidFill>
              <a:srgbClr val="ffffff"/>
            </a:solidFill>
            <a:round/>
          </a:ln>
          <a:effectLst>
            <a:outerShdw blurRad="39960" dir="5400000" dist="20160" rotWithShape="0">
              <a:srgbClr val="000000">
                <a:alpha val="38000"/>
              </a:srgbClr>
            </a:outerShdw>
          </a:effectLst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/>
        </p:style>
        <p:txBody>
          <a:bodyPr lIns="90000" rIns="90000" tIns="45000" bIns="45000" anchor="t">
            <a:spAutoFit/>
          </a:bodyPr>
          <a:p>
            <a:pPr algn="ctr" defTabSz="914400">
              <a:lnSpc>
                <a:spcPct val="100000"/>
              </a:lnSpc>
            </a:pPr>
            <a:r>
              <a:rPr b="1" lang="ru-RU" sz="6600" spc="-1" strike="noStrike">
                <a:solidFill>
                  <a:schemeClr val="lt1"/>
                </a:solidFill>
                <a:latin typeface="Calibri"/>
              </a:rPr>
              <a:t>Спасибо за внимание!</a:t>
            </a:r>
            <a:endParaRPr b="0" lang="ru-RU" sz="66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xmlns:r="http://schemas.openxmlformats.org/officeDocument/2006/relationships" name="Тема Office">
  <a:themeElements>
    <a:clrScheme name="Стандартная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 pitchFamily="0" charset="1"/>
        <a:ea typeface=""/>
        <a:cs typeface=""/>
      </a:majorFont>
      <a:minorFont>
        <a:latin typeface="Calibri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518</TotalTime>
  <Application>LibreOffice/7.6.2.1$Linux_X86_64 LibreOffice_project/60$Build-1</Application>
  <AppVersion>15.0000</AppVersion>
  <Words>398</Words>
  <Paragraphs>93</Paragraphs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Аня</dc:creator>
  <dc:description/>
  <dc:language>ru-RU</dc:language>
  <cp:lastModifiedBy>Аня</cp:lastModifiedBy>
  <dcterms:modified xsi:type="dcterms:W3CDTF">2016-01-27T10:25:47Z</dcterms:modified>
  <cp:revision>43</cp:revision>
  <dc:subject/>
  <dc:title>Презентация PowerPoint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resentationFormat">
    <vt:lpwstr>Экран (4:3)</vt:lpwstr>
  </property>
  <property fmtid="{D5CDD505-2E9C-101B-9397-08002B2CF9AE}" pid="3" name="Slides">
    <vt:i4>21</vt:i4>
  </property>
</Properties>
</file>