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9" r:id="rId5"/>
    <p:sldId id="275" r:id="rId6"/>
    <p:sldId id="270" r:id="rId7"/>
    <p:sldId id="276" r:id="rId8"/>
    <p:sldId id="258" r:id="rId9"/>
    <p:sldId id="260" r:id="rId10"/>
    <p:sldId id="261" r:id="rId11"/>
    <p:sldId id="262" r:id="rId12"/>
    <p:sldId id="263" r:id="rId13"/>
    <p:sldId id="264" r:id="rId14"/>
    <p:sldId id="265" r:id="rId15"/>
    <p:sldId id="271" r:id="rId16"/>
    <p:sldId id="266" r:id="rId17"/>
    <p:sldId id="267" r:id="rId18"/>
    <p:sldId id="272" r:id="rId19"/>
    <p:sldId id="268" r:id="rId20"/>
    <p:sldId id="273" r:id="rId21"/>
    <p:sldId id="274" r:id="rId22"/>
    <p:sldId id="277" r:id="rId23"/>
    <p:sldId id="278" r:id="rId24"/>
    <p:sldId id="279" r:id="rId25"/>
    <p:sldId id="280" r:id="rId2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008000"/>
    <a:srgbClr val="CCFFCC"/>
    <a:srgbClr val="CCCC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90" d="100"/>
          <a:sy n="90" d="100"/>
        </p:scale>
        <p:origin x="-816" y="-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D0D5E7-968D-4639-83FB-8815793515CE}" type="doc">
      <dgm:prSet loTypeId="urn:microsoft.com/office/officeart/2005/8/layout/venn1" loCatId="relationship" qsTypeId="urn:microsoft.com/office/officeart/2005/8/quickstyle/simple1" qsCatId="simple" csTypeId="urn:microsoft.com/office/officeart/2005/8/colors/colorful5" csCatId="colorful" phldr="1"/>
      <dgm:spPr/>
    </dgm:pt>
    <dgm:pt modelId="{8CB2801A-4601-44E8-A474-D823BA15263D}">
      <dgm:prSet phldrT="[Текст]"/>
      <dgm:spPr/>
      <dgm:t>
        <a:bodyPr/>
        <a:lstStyle/>
        <a:p>
          <a:r>
            <a:rPr lang="ru-RU" dirty="0" smtClean="0"/>
            <a:t>личность</a:t>
          </a:r>
          <a:endParaRPr lang="ru-RU" dirty="0"/>
        </a:p>
      </dgm:t>
    </dgm:pt>
    <dgm:pt modelId="{D5FFC193-4536-42BC-9710-38C5E55C31D1}" type="parTrans" cxnId="{0F51A4C7-ADF4-4285-8A28-A1015F376CA1}">
      <dgm:prSet/>
      <dgm:spPr/>
      <dgm:t>
        <a:bodyPr/>
        <a:lstStyle/>
        <a:p>
          <a:endParaRPr lang="ru-RU"/>
        </a:p>
      </dgm:t>
    </dgm:pt>
    <dgm:pt modelId="{7FFE432E-F693-41FA-BC13-5E20D85CEF7F}" type="sibTrans" cxnId="{0F51A4C7-ADF4-4285-8A28-A1015F376CA1}">
      <dgm:prSet/>
      <dgm:spPr/>
      <dgm:t>
        <a:bodyPr/>
        <a:lstStyle/>
        <a:p>
          <a:endParaRPr lang="ru-RU"/>
        </a:p>
      </dgm:t>
    </dgm:pt>
    <dgm:pt modelId="{B90B49F2-D43F-4AD1-958F-516F31B01E1F}">
      <dgm:prSet phldrT="[Текст]"/>
      <dgm:spPr/>
      <dgm:t>
        <a:bodyPr/>
        <a:lstStyle/>
        <a:p>
          <a:r>
            <a:rPr lang="ru-RU" dirty="0" smtClean="0"/>
            <a:t>государство</a:t>
          </a:r>
          <a:endParaRPr lang="ru-RU" dirty="0"/>
        </a:p>
      </dgm:t>
    </dgm:pt>
    <dgm:pt modelId="{D0BDA733-CC0A-44E7-A6D4-0FB646219829}" type="parTrans" cxnId="{00F66A30-299B-495A-9259-218B7A92FB13}">
      <dgm:prSet/>
      <dgm:spPr/>
      <dgm:t>
        <a:bodyPr/>
        <a:lstStyle/>
        <a:p>
          <a:endParaRPr lang="ru-RU"/>
        </a:p>
      </dgm:t>
    </dgm:pt>
    <dgm:pt modelId="{4E812FD1-0624-4035-A868-6AFD9E2E50E7}" type="sibTrans" cxnId="{00F66A30-299B-495A-9259-218B7A92FB13}">
      <dgm:prSet/>
      <dgm:spPr/>
      <dgm:t>
        <a:bodyPr/>
        <a:lstStyle/>
        <a:p>
          <a:endParaRPr lang="ru-RU"/>
        </a:p>
      </dgm:t>
    </dgm:pt>
    <dgm:pt modelId="{8214290C-79EE-47F5-A002-418C8B06685F}">
      <dgm:prSet phldrT="[Текст]"/>
      <dgm:spPr/>
      <dgm:t>
        <a:bodyPr/>
        <a:lstStyle/>
        <a:p>
          <a:r>
            <a:rPr lang="ru-RU" dirty="0" smtClean="0"/>
            <a:t>общество</a:t>
          </a:r>
          <a:endParaRPr lang="ru-RU" dirty="0"/>
        </a:p>
      </dgm:t>
    </dgm:pt>
    <dgm:pt modelId="{19BE3875-A3E7-4FAC-A1B6-9EAEB1AD23A2}" type="parTrans" cxnId="{772754BC-F0CC-4834-B99B-98E6EE910742}">
      <dgm:prSet/>
      <dgm:spPr/>
      <dgm:t>
        <a:bodyPr/>
        <a:lstStyle/>
        <a:p>
          <a:endParaRPr lang="ru-RU"/>
        </a:p>
      </dgm:t>
    </dgm:pt>
    <dgm:pt modelId="{ADD6347F-EC64-4A92-A670-AD0AFEF4A62B}" type="sibTrans" cxnId="{772754BC-F0CC-4834-B99B-98E6EE910742}">
      <dgm:prSet/>
      <dgm:spPr/>
      <dgm:t>
        <a:bodyPr/>
        <a:lstStyle/>
        <a:p>
          <a:endParaRPr lang="ru-RU"/>
        </a:p>
      </dgm:t>
    </dgm:pt>
    <dgm:pt modelId="{2FD17393-00EC-46BC-AEC1-B43FADCF646C}" type="pres">
      <dgm:prSet presAssocID="{70D0D5E7-968D-4639-83FB-8815793515CE}" presName="compositeShape" presStyleCnt="0">
        <dgm:presLayoutVars>
          <dgm:chMax val="7"/>
          <dgm:dir/>
          <dgm:resizeHandles val="exact"/>
        </dgm:presLayoutVars>
      </dgm:prSet>
      <dgm:spPr/>
    </dgm:pt>
    <dgm:pt modelId="{0CF07DA2-63ED-42D6-9AAF-1F82A1670EE0}" type="pres">
      <dgm:prSet presAssocID="{8CB2801A-4601-44E8-A474-D823BA15263D}" presName="circ1" presStyleLbl="vennNode1" presStyleIdx="0" presStyleCnt="3"/>
      <dgm:spPr/>
      <dgm:t>
        <a:bodyPr/>
        <a:lstStyle/>
        <a:p>
          <a:endParaRPr lang="ru-RU"/>
        </a:p>
      </dgm:t>
    </dgm:pt>
    <dgm:pt modelId="{EB454E9C-E295-4E3B-8286-857B9D18F293}" type="pres">
      <dgm:prSet presAssocID="{8CB2801A-4601-44E8-A474-D823BA15263D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CFCC01-D56B-41C4-8787-428F66E3AFF0}" type="pres">
      <dgm:prSet presAssocID="{B90B49F2-D43F-4AD1-958F-516F31B01E1F}" presName="circ2" presStyleLbl="vennNode1" presStyleIdx="1" presStyleCnt="3"/>
      <dgm:spPr/>
      <dgm:t>
        <a:bodyPr/>
        <a:lstStyle/>
        <a:p>
          <a:endParaRPr lang="ru-RU"/>
        </a:p>
      </dgm:t>
    </dgm:pt>
    <dgm:pt modelId="{FBBEACC8-8BB9-498E-AB8A-31EA91DB1EB0}" type="pres">
      <dgm:prSet presAssocID="{B90B49F2-D43F-4AD1-958F-516F31B01E1F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3BB8F6-354E-404A-A98D-9FFFCF4543BC}" type="pres">
      <dgm:prSet presAssocID="{8214290C-79EE-47F5-A002-418C8B06685F}" presName="circ3" presStyleLbl="vennNode1" presStyleIdx="2" presStyleCnt="3"/>
      <dgm:spPr/>
      <dgm:t>
        <a:bodyPr/>
        <a:lstStyle/>
        <a:p>
          <a:endParaRPr lang="ru-RU"/>
        </a:p>
      </dgm:t>
    </dgm:pt>
    <dgm:pt modelId="{FA0ABDED-C826-4743-83DD-213C428088D9}" type="pres">
      <dgm:prSet presAssocID="{8214290C-79EE-47F5-A002-418C8B06685F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50CB50C-69D3-4C53-81EF-D59474B8F760}" type="presOf" srcId="{8CB2801A-4601-44E8-A474-D823BA15263D}" destId="{EB454E9C-E295-4E3B-8286-857B9D18F293}" srcOrd="1" destOrd="0" presId="urn:microsoft.com/office/officeart/2005/8/layout/venn1"/>
    <dgm:cxn modelId="{0523E2A5-D120-493C-8E43-B385528F11F0}" type="presOf" srcId="{B90B49F2-D43F-4AD1-958F-516F31B01E1F}" destId="{FBBEACC8-8BB9-498E-AB8A-31EA91DB1EB0}" srcOrd="1" destOrd="0" presId="urn:microsoft.com/office/officeart/2005/8/layout/venn1"/>
    <dgm:cxn modelId="{237B6399-8B7D-42C2-87AA-076BD7041B16}" type="presOf" srcId="{70D0D5E7-968D-4639-83FB-8815793515CE}" destId="{2FD17393-00EC-46BC-AEC1-B43FADCF646C}" srcOrd="0" destOrd="0" presId="urn:microsoft.com/office/officeart/2005/8/layout/venn1"/>
    <dgm:cxn modelId="{CC2CB84A-E755-44E6-AB49-A74B2FD26DB2}" type="presOf" srcId="{8214290C-79EE-47F5-A002-418C8B06685F}" destId="{4B3BB8F6-354E-404A-A98D-9FFFCF4543BC}" srcOrd="0" destOrd="0" presId="urn:microsoft.com/office/officeart/2005/8/layout/venn1"/>
    <dgm:cxn modelId="{00F66A30-299B-495A-9259-218B7A92FB13}" srcId="{70D0D5E7-968D-4639-83FB-8815793515CE}" destId="{B90B49F2-D43F-4AD1-958F-516F31B01E1F}" srcOrd="1" destOrd="0" parTransId="{D0BDA733-CC0A-44E7-A6D4-0FB646219829}" sibTransId="{4E812FD1-0624-4035-A868-6AFD9E2E50E7}"/>
    <dgm:cxn modelId="{566AE09F-1FB4-48FE-B571-D9DCCDE3A309}" type="presOf" srcId="{B90B49F2-D43F-4AD1-958F-516F31B01E1F}" destId="{D2CFCC01-D56B-41C4-8787-428F66E3AFF0}" srcOrd="0" destOrd="0" presId="urn:microsoft.com/office/officeart/2005/8/layout/venn1"/>
    <dgm:cxn modelId="{772754BC-F0CC-4834-B99B-98E6EE910742}" srcId="{70D0D5E7-968D-4639-83FB-8815793515CE}" destId="{8214290C-79EE-47F5-A002-418C8B06685F}" srcOrd="2" destOrd="0" parTransId="{19BE3875-A3E7-4FAC-A1B6-9EAEB1AD23A2}" sibTransId="{ADD6347F-EC64-4A92-A670-AD0AFEF4A62B}"/>
    <dgm:cxn modelId="{B36FCF41-BD50-406D-A765-7D7EE36C12C0}" type="presOf" srcId="{8214290C-79EE-47F5-A002-418C8B06685F}" destId="{FA0ABDED-C826-4743-83DD-213C428088D9}" srcOrd="1" destOrd="0" presId="urn:microsoft.com/office/officeart/2005/8/layout/venn1"/>
    <dgm:cxn modelId="{0F51A4C7-ADF4-4285-8A28-A1015F376CA1}" srcId="{70D0D5E7-968D-4639-83FB-8815793515CE}" destId="{8CB2801A-4601-44E8-A474-D823BA15263D}" srcOrd="0" destOrd="0" parTransId="{D5FFC193-4536-42BC-9710-38C5E55C31D1}" sibTransId="{7FFE432E-F693-41FA-BC13-5E20D85CEF7F}"/>
    <dgm:cxn modelId="{69046131-EAF8-4A9F-9EFC-5CBEE771F9C6}" type="presOf" srcId="{8CB2801A-4601-44E8-A474-D823BA15263D}" destId="{0CF07DA2-63ED-42D6-9AAF-1F82A1670EE0}" srcOrd="0" destOrd="0" presId="urn:microsoft.com/office/officeart/2005/8/layout/venn1"/>
    <dgm:cxn modelId="{F0E6E69E-4E8E-4899-8A4E-B27E286241F5}" type="presParOf" srcId="{2FD17393-00EC-46BC-AEC1-B43FADCF646C}" destId="{0CF07DA2-63ED-42D6-9AAF-1F82A1670EE0}" srcOrd="0" destOrd="0" presId="urn:microsoft.com/office/officeart/2005/8/layout/venn1"/>
    <dgm:cxn modelId="{C66B3B44-A22C-410F-A7BC-0EB8C3EA0FFA}" type="presParOf" srcId="{2FD17393-00EC-46BC-AEC1-B43FADCF646C}" destId="{EB454E9C-E295-4E3B-8286-857B9D18F293}" srcOrd="1" destOrd="0" presId="urn:microsoft.com/office/officeart/2005/8/layout/venn1"/>
    <dgm:cxn modelId="{ACD6F0D4-395A-4286-AC2E-41DB1CC992F0}" type="presParOf" srcId="{2FD17393-00EC-46BC-AEC1-B43FADCF646C}" destId="{D2CFCC01-D56B-41C4-8787-428F66E3AFF0}" srcOrd="2" destOrd="0" presId="urn:microsoft.com/office/officeart/2005/8/layout/venn1"/>
    <dgm:cxn modelId="{7574F3EA-40CA-49F3-83A9-8F1332D05CFC}" type="presParOf" srcId="{2FD17393-00EC-46BC-AEC1-B43FADCF646C}" destId="{FBBEACC8-8BB9-498E-AB8A-31EA91DB1EB0}" srcOrd="3" destOrd="0" presId="urn:microsoft.com/office/officeart/2005/8/layout/venn1"/>
    <dgm:cxn modelId="{19978476-6308-4370-B951-1349DAFCE230}" type="presParOf" srcId="{2FD17393-00EC-46BC-AEC1-B43FADCF646C}" destId="{4B3BB8F6-354E-404A-A98D-9FFFCF4543BC}" srcOrd="4" destOrd="0" presId="urn:microsoft.com/office/officeart/2005/8/layout/venn1"/>
    <dgm:cxn modelId="{A95F3F6D-618A-4B57-AFD1-15A3B983D526}" type="presParOf" srcId="{2FD17393-00EC-46BC-AEC1-B43FADCF646C}" destId="{FA0ABDED-C826-4743-83DD-213C428088D9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51F43A-8710-47D4-BE62-717FF07F0E51}" type="doc">
      <dgm:prSet loTypeId="urn:microsoft.com/office/officeart/2005/8/layout/orgChart1" loCatId="hierarchy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17730016-A193-46F4-8A2E-650A2822C63E}">
      <dgm:prSet phldrT="[Текст]"/>
      <dgm:spPr/>
      <dgm:t>
        <a:bodyPr/>
        <a:lstStyle/>
        <a:p>
          <a:r>
            <a:rPr lang="ru-RU" dirty="0" smtClean="0"/>
            <a:t>Потребности</a:t>
          </a:r>
          <a:endParaRPr lang="ru-RU" dirty="0"/>
        </a:p>
      </dgm:t>
    </dgm:pt>
    <dgm:pt modelId="{A703FEF6-E705-46FA-99DF-7564ECA1441D}" type="parTrans" cxnId="{C81E2562-E035-42CE-A6B9-A7A7F745C4A7}">
      <dgm:prSet/>
      <dgm:spPr/>
      <dgm:t>
        <a:bodyPr/>
        <a:lstStyle/>
        <a:p>
          <a:endParaRPr lang="ru-RU"/>
        </a:p>
      </dgm:t>
    </dgm:pt>
    <dgm:pt modelId="{DC86E4E1-7134-47A8-8CE0-49E336170A76}" type="sibTrans" cxnId="{C81E2562-E035-42CE-A6B9-A7A7F745C4A7}">
      <dgm:prSet/>
      <dgm:spPr/>
      <dgm:t>
        <a:bodyPr/>
        <a:lstStyle/>
        <a:p>
          <a:endParaRPr lang="ru-RU"/>
        </a:p>
      </dgm:t>
    </dgm:pt>
    <dgm:pt modelId="{FAAE15F9-10EC-46FA-A093-37FC78E1A6DD}">
      <dgm:prSet phldrT="[Текст]"/>
      <dgm:spPr/>
      <dgm:t>
        <a:bodyPr/>
        <a:lstStyle/>
        <a:p>
          <a:r>
            <a:rPr lang="ru-RU" dirty="0" smtClean="0"/>
            <a:t>Объективная нужда</a:t>
          </a:r>
          <a:endParaRPr lang="ru-RU" dirty="0"/>
        </a:p>
      </dgm:t>
    </dgm:pt>
    <dgm:pt modelId="{C8A9E198-8C6D-474D-8839-024EE1A2B3CD}" type="parTrans" cxnId="{2ED08258-F4AE-4F67-817B-9759EB27C59E}">
      <dgm:prSet/>
      <dgm:spPr/>
      <dgm:t>
        <a:bodyPr/>
        <a:lstStyle/>
        <a:p>
          <a:endParaRPr lang="ru-RU"/>
        </a:p>
      </dgm:t>
    </dgm:pt>
    <dgm:pt modelId="{632708C7-3102-4EA1-9147-4F580944098B}" type="sibTrans" cxnId="{2ED08258-F4AE-4F67-817B-9759EB27C59E}">
      <dgm:prSet/>
      <dgm:spPr/>
      <dgm:t>
        <a:bodyPr/>
        <a:lstStyle/>
        <a:p>
          <a:endParaRPr lang="ru-RU"/>
        </a:p>
      </dgm:t>
    </dgm:pt>
    <dgm:pt modelId="{AB5A1D86-DEA4-415F-AF5F-E5B085A96D10}">
      <dgm:prSet phldrT="[Текст]"/>
      <dgm:spPr/>
      <dgm:t>
        <a:bodyPr/>
        <a:lstStyle/>
        <a:p>
          <a:r>
            <a:rPr lang="ru-RU" dirty="0" smtClean="0"/>
            <a:t>Эмоциональное удовлетворение</a:t>
          </a:r>
          <a:endParaRPr lang="ru-RU" dirty="0"/>
        </a:p>
      </dgm:t>
    </dgm:pt>
    <dgm:pt modelId="{95404F4F-BCF0-4886-9D37-9103635F5E5F}" type="parTrans" cxnId="{B6872C6F-9E33-4C8A-9BDC-47D825512626}">
      <dgm:prSet/>
      <dgm:spPr/>
      <dgm:t>
        <a:bodyPr/>
        <a:lstStyle/>
        <a:p>
          <a:endParaRPr lang="ru-RU"/>
        </a:p>
      </dgm:t>
    </dgm:pt>
    <dgm:pt modelId="{D56C51B1-3261-4CB4-B15A-6E2C00682E3E}" type="sibTrans" cxnId="{B6872C6F-9E33-4C8A-9BDC-47D825512626}">
      <dgm:prSet/>
      <dgm:spPr/>
      <dgm:t>
        <a:bodyPr/>
        <a:lstStyle/>
        <a:p>
          <a:endParaRPr lang="ru-RU"/>
        </a:p>
      </dgm:t>
    </dgm:pt>
    <dgm:pt modelId="{3FDD12C2-A673-4AB6-8C76-ABDEF5EA7F09}">
      <dgm:prSet/>
      <dgm:spPr/>
      <dgm:t>
        <a:bodyPr/>
        <a:lstStyle/>
        <a:p>
          <a:r>
            <a:rPr lang="ru-RU" dirty="0" smtClean="0"/>
            <a:t>Нехватка чего-либо</a:t>
          </a:r>
          <a:endParaRPr lang="ru-RU" dirty="0"/>
        </a:p>
      </dgm:t>
    </dgm:pt>
    <dgm:pt modelId="{B0C8073A-FB9E-4A8F-B1B4-5A91919D0BBA}" type="parTrans" cxnId="{A76491DF-7BE4-4D1E-B028-8C9AD307527D}">
      <dgm:prSet/>
      <dgm:spPr/>
      <dgm:t>
        <a:bodyPr/>
        <a:lstStyle/>
        <a:p>
          <a:endParaRPr lang="ru-RU"/>
        </a:p>
      </dgm:t>
    </dgm:pt>
    <dgm:pt modelId="{485CA8E7-BB77-474A-945D-18756A2A83FC}" type="sibTrans" cxnId="{A76491DF-7BE4-4D1E-B028-8C9AD307527D}">
      <dgm:prSet/>
      <dgm:spPr/>
      <dgm:t>
        <a:bodyPr/>
        <a:lstStyle/>
        <a:p>
          <a:endParaRPr lang="ru-RU"/>
        </a:p>
      </dgm:t>
    </dgm:pt>
    <dgm:pt modelId="{77B55670-891F-47D1-AA8F-95288D9FA358}">
      <dgm:prSet/>
      <dgm:spPr/>
      <dgm:t>
        <a:bodyPr/>
        <a:lstStyle/>
        <a:p>
          <a:r>
            <a:rPr lang="ru-RU" dirty="0" smtClean="0"/>
            <a:t>надо</a:t>
          </a:r>
          <a:endParaRPr lang="ru-RU" dirty="0"/>
        </a:p>
      </dgm:t>
    </dgm:pt>
    <dgm:pt modelId="{8B9FC069-A4C0-4E76-9AE9-C3755BE04F32}" type="parTrans" cxnId="{6142AD74-A284-4A71-9482-7944AD3C12A2}">
      <dgm:prSet/>
      <dgm:spPr/>
      <dgm:t>
        <a:bodyPr/>
        <a:lstStyle/>
        <a:p>
          <a:endParaRPr lang="ru-RU"/>
        </a:p>
      </dgm:t>
    </dgm:pt>
    <dgm:pt modelId="{CF729272-DDAB-448C-A62B-8F711A02D57F}" type="sibTrans" cxnId="{6142AD74-A284-4A71-9482-7944AD3C12A2}">
      <dgm:prSet/>
      <dgm:spPr/>
      <dgm:t>
        <a:bodyPr/>
        <a:lstStyle/>
        <a:p>
          <a:endParaRPr lang="ru-RU"/>
        </a:p>
      </dgm:t>
    </dgm:pt>
    <dgm:pt modelId="{45C60FBF-636E-40E4-9E13-EF695CC2FAED}">
      <dgm:prSet/>
      <dgm:spPr/>
      <dgm:t>
        <a:bodyPr/>
        <a:lstStyle/>
        <a:p>
          <a:r>
            <a:rPr lang="ru-RU" dirty="0" smtClean="0"/>
            <a:t>Обладание или насыщение чем-либо</a:t>
          </a:r>
          <a:endParaRPr lang="ru-RU" dirty="0"/>
        </a:p>
      </dgm:t>
    </dgm:pt>
    <dgm:pt modelId="{D0BC90C2-F6FD-4653-9FE2-B24DB63B34B8}" type="parTrans" cxnId="{409B9092-11E9-422A-AE4A-18C5D6A3E3F5}">
      <dgm:prSet/>
      <dgm:spPr/>
      <dgm:t>
        <a:bodyPr/>
        <a:lstStyle/>
        <a:p>
          <a:endParaRPr lang="ru-RU"/>
        </a:p>
      </dgm:t>
    </dgm:pt>
    <dgm:pt modelId="{179AAE9C-4B6E-4C53-A251-9E612DFD6388}" type="sibTrans" cxnId="{409B9092-11E9-422A-AE4A-18C5D6A3E3F5}">
      <dgm:prSet/>
      <dgm:spPr/>
      <dgm:t>
        <a:bodyPr/>
        <a:lstStyle/>
        <a:p>
          <a:endParaRPr lang="ru-RU"/>
        </a:p>
      </dgm:t>
    </dgm:pt>
    <dgm:pt modelId="{6F003ED1-8164-40D6-86E9-59FA8A2950BD}">
      <dgm:prSet/>
      <dgm:spPr/>
      <dgm:t>
        <a:bodyPr/>
        <a:lstStyle/>
        <a:p>
          <a:r>
            <a:rPr lang="ru-RU" dirty="0" smtClean="0"/>
            <a:t>хочу</a:t>
          </a:r>
          <a:endParaRPr lang="ru-RU" dirty="0"/>
        </a:p>
      </dgm:t>
    </dgm:pt>
    <dgm:pt modelId="{07957E3B-AC27-4A99-AA74-7F19939FB0F1}" type="parTrans" cxnId="{8404477A-2A32-4522-8CDE-5F9475FC4D9E}">
      <dgm:prSet/>
      <dgm:spPr/>
      <dgm:t>
        <a:bodyPr/>
        <a:lstStyle/>
        <a:p>
          <a:endParaRPr lang="ru-RU"/>
        </a:p>
      </dgm:t>
    </dgm:pt>
    <dgm:pt modelId="{C130E94E-02BA-4E2D-A5F4-2740A2BE669E}" type="sibTrans" cxnId="{8404477A-2A32-4522-8CDE-5F9475FC4D9E}">
      <dgm:prSet/>
      <dgm:spPr/>
      <dgm:t>
        <a:bodyPr/>
        <a:lstStyle/>
        <a:p>
          <a:endParaRPr lang="ru-RU"/>
        </a:p>
      </dgm:t>
    </dgm:pt>
    <dgm:pt modelId="{1CF3FD3D-43A0-4FE2-B5B9-782C729BB007}" type="pres">
      <dgm:prSet presAssocID="{3251F43A-8710-47D4-BE62-717FF07F0E5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688A367E-9082-4AF8-A5C4-F0619FD42D7E}" type="pres">
      <dgm:prSet presAssocID="{17730016-A193-46F4-8A2E-650A2822C63E}" presName="hierRoot1" presStyleCnt="0">
        <dgm:presLayoutVars>
          <dgm:hierBranch val="init"/>
        </dgm:presLayoutVars>
      </dgm:prSet>
      <dgm:spPr/>
    </dgm:pt>
    <dgm:pt modelId="{5BD33A7B-9442-40F0-8B6D-E67A6F90ED38}" type="pres">
      <dgm:prSet presAssocID="{17730016-A193-46F4-8A2E-650A2822C63E}" presName="rootComposite1" presStyleCnt="0"/>
      <dgm:spPr/>
    </dgm:pt>
    <dgm:pt modelId="{45DFA81D-097A-4E0D-8811-F1DCF70BAF55}" type="pres">
      <dgm:prSet presAssocID="{17730016-A193-46F4-8A2E-650A2822C63E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82E22D3-7975-4007-810C-0B55B9C3266D}" type="pres">
      <dgm:prSet presAssocID="{17730016-A193-46F4-8A2E-650A2822C63E}" presName="rootConnector1" presStyleLbl="node1" presStyleIdx="0" presStyleCnt="0"/>
      <dgm:spPr/>
      <dgm:t>
        <a:bodyPr/>
        <a:lstStyle/>
        <a:p>
          <a:endParaRPr lang="ru-RU"/>
        </a:p>
      </dgm:t>
    </dgm:pt>
    <dgm:pt modelId="{749F54CA-6381-4F05-BBC5-0400F335F531}" type="pres">
      <dgm:prSet presAssocID="{17730016-A193-46F4-8A2E-650A2822C63E}" presName="hierChild2" presStyleCnt="0"/>
      <dgm:spPr/>
    </dgm:pt>
    <dgm:pt modelId="{72DD51A4-4DB0-4271-8F2A-B0230F12E2B5}" type="pres">
      <dgm:prSet presAssocID="{C8A9E198-8C6D-474D-8839-024EE1A2B3CD}" presName="Name37" presStyleLbl="parChTrans1D2" presStyleIdx="0" presStyleCnt="2"/>
      <dgm:spPr/>
      <dgm:t>
        <a:bodyPr/>
        <a:lstStyle/>
        <a:p>
          <a:endParaRPr lang="ru-RU"/>
        </a:p>
      </dgm:t>
    </dgm:pt>
    <dgm:pt modelId="{83A1C8B8-87C6-4A13-A70D-8562F402B27B}" type="pres">
      <dgm:prSet presAssocID="{FAAE15F9-10EC-46FA-A093-37FC78E1A6DD}" presName="hierRoot2" presStyleCnt="0">
        <dgm:presLayoutVars>
          <dgm:hierBranch val="init"/>
        </dgm:presLayoutVars>
      </dgm:prSet>
      <dgm:spPr/>
    </dgm:pt>
    <dgm:pt modelId="{7698B840-5730-4E81-9278-735266C0091F}" type="pres">
      <dgm:prSet presAssocID="{FAAE15F9-10EC-46FA-A093-37FC78E1A6DD}" presName="rootComposite" presStyleCnt="0"/>
      <dgm:spPr/>
    </dgm:pt>
    <dgm:pt modelId="{6261CA52-983D-480B-9639-7A37EC94DDC5}" type="pres">
      <dgm:prSet presAssocID="{FAAE15F9-10EC-46FA-A093-37FC78E1A6DD}" presName="rootText" presStyleLbl="node2" presStyleIdx="0" presStyleCnt="2" custScaleX="1576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EAD6C6E-FB03-4816-B577-9BE814A50E78}" type="pres">
      <dgm:prSet presAssocID="{FAAE15F9-10EC-46FA-A093-37FC78E1A6DD}" presName="rootConnector" presStyleLbl="node2" presStyleIdx="0" presStyleCnt="2"/>
      <dgm:spPr/>
      <dgm:t>
        <a:bodyPr/>
        <a:lstStyle/>
        <a:p>
          <a:endParaRPr lang="ru-RU"/>
        </a:p>
      </dgm:t>
    </dgm:pt>
    <dgm:pt modelId="{0C707473-FD30-4D70-9EEB-F2D858FB38C0}" type="pres">
      <dgm:prSet presAssocID="{FAAE15F9-10EC-46FA-A093-37FC78E1A6DD}" presName="hierChild4" presStyleCnt="0"/>
      <dgm:spPr/>
    </dgm:pt>
    <dgm:pt modelId="{3F885B24-956B-41AA-B20E-EEFE64F2D0C4}" type="pres">
      <dgm:prSet presAssocID="{B0C8073A-FB9E-4A8F-B1B4-5A91919D0BBA}" presName="Name37" presStyleLbl="parChTrans1D3" presStyleIdx="0" presStyleCnt="2"/>
      <dgm:spPr/>
      <dgm:t>
        <a:bodyPr/>
        <a:lstStyle/>
        <a:p>
          <a:endParaRPr lang="ru-RU"/>
        </a:p>
      </dgm:t>
    </dgm:pt>
    <dgm:pt modelId="{67DD1974-CA07-4BB5-B56E-385021C5AAF5}" type="pres">
      <dgm:prSet presAssocID="{3FDD12C2-A673-4AB6-8C76-ABDEF5EA7F09}" presName="hierRoot2" presStyleCnt="0">
        <dgm:presLayoutVars>
          <dgm:hierBranch val="init"/>
        </dgm:presLayoutVars>
      </dgm:prSet>
      <dgm:spPr/>
    </dgm:pt>
    <dgm:pt modelId="{88B385B8-F4D3-4C85-B2D1-61CAE14C5636}" type="pres">
      <dgm:prSet presAssocID="{3FDD12C2-A673-4AB6-8C76-ABDEF5EA7F09}" presName="rootComposite" presStyleCnt="0"/>
      <dgm:spPr/>
    </dgm:pt>
    <dgm:pt modelId="{74254984-D85F-478A-AAC5-07ED42B186D8}" type="pres">
      <dgm:prSet presAssocID="{3FDD12C2-A673-4AB6-8C76-ABDEF5EA7F09}" presName="rootText" presStyleLbl="node3" presStyleIdx="0" presStyleCnt="2" custScaleX="1576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7A4E15D-C147-4EAC-A8F6-5A2BE0B28EED}" type="pres">
      <dgm:prSet presAssocID="{3FDD12C2-A673-4AB6-8C76-ABDEF5EA7F09}" presName="rootConnector" presStyleLbl="node3" presStyleIdx="0" presStyleCnt="2"/>
      <dgm:spPr/>
      <dgm:t>
        <a:bodyPr/>
        <a:lstStyle/>
        <a:p>
          <a:endParaRPr lang="ru-RU"/>
        </a:p>
      </dgm:t>
    </dgm:pt>
    <dgm:pt modelId="{E2478EC5-D6E2-4D6D-8FE0-945B8B5B3250}" type="pres">
      <dgm:prSet presAssocID="{3FDD12C2-A673-4AB6-8C76-ABDEF5EA7F09}" presName="hierChild4" presStyleCnt="0"/>
      <dgm:spPr/>
    </dgm:pt>
    <dgm:pt modelId="{08C2D42D-DAD7-486D-B9C3-F2EA7A401238}" type="pres">
      <dgm:prSet presAssocID="{8B9FC069-A4C0-4E76-9AE9-C3755BE04F32}" presName="Name37" presStyleLbl="parChTrans1D4" presStyleIdx="0" presStyleCnt="2"/>
      <dgm:spPr/>
      <dgm:t>
        <a:bodyPr/>
        <a:lstStyle/>
        <a:p>
          <a:endParaRPr lang="ru-RU"/>
        </a:p>
      </dgm:t>
    </dgm:pt>
    <dgm:pt modelId="{03D7FAE5-7712-406E-B7F8-2DCCCAC15D59}" type="pres">
      <dgm:prSet presAssocID="{77B55670-891F-47D1-AA8F-95288D9FA358}" presName="hierRoot2" presStyleCnt="0">
        <dgm:presLayoutVars>
          <dgm:hierBranch val="init"/>
        </dgm:presLayoutVars>
      </dgm:prSet>
      <dgm:spPr/>
    </dgm:pt>
    <dgm:pt modelId="{E9679B26-7086-41EA-9BA7-966DC1094C21}" type="pres">
      <dgm:prSet presAssocID="{77B55670-891F-47D1-AA8F-95288D9FA358}" presName="rootComposite" presStyleCnt="0"/>
      <dgm:spPr/>
    </dgm:pt>
    <dgm:pt modelId="{01F84E7C-C1BD-454F-9935-8ACF8367EC78}" type="pres">
      <dgm:prSet presAssocID="{77B55670-891F-47D1-AA8F-95288D9FA358}" presName="rootText" presStyleLbl="node4" presStyleIdx="0" presStyleCnt="2" custScaleX="1576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AF9FF3A-1CE8-4A95-AB0C-97EE8FDC26BB}" type="pres">
      <dgm:prSet presAssocID="{77B55670-891F-47D1-AA8F-95288D9FA358}" presName="rootConnector" presStyleLbl="node4" presStyleIdx="0" presStyleCnt="2"/>
      <dgm:spPr/>
      <dgm:t>
        <a:bodyPr/>
        <a:lstStyle/>
        <a:p>
          <a:endParaRPr lang="ru-RU"/>
        </a:p>
      </dgm:t>
    </dgm:pt>
    <dgm:pt modelId="{E03D8B9D-D8EB-479F-A0CD-B3FA23C6958B}" type="pres">
      <dgm:prSet presAssocID="{77B55670-891F-47D1-AA8F-95288D9FA358}" presName="hierChild4" presStyleCnt="0"/>
      <dgm:spPr/>
    </dgm:pt>
    <dgm:pt modelId="{AA4DDAE8-BF23-406E-878E-9DCA8CAA9E06}" type="pres">
      <dgm:prSet presAssocID="{77B55670-891F-47D1-AA8F-95288D9FA358}" presName="hierChild5" presStyleCnt="0"/>
      <dgm:spPr/>
    </dgm:pt>
    <dgm:pt modelId="{B8BF8CF9-51E5-4776-B2F7-20C476504959}" type="pres">
      <dgm:prSet presAssocID="{3FDD12C2-A673-4AB6-8C76-ABDEF5EA7F09}" presName="hierChild5" presStyleCnt="0"/>
      <dgm:spPr/>
    </dgm:pt>
    <dgm:pt modelId="{2C3D2A81-1AFA-42C6-84C4-CA1299EE639E}" type="pres">
      <dgm:prSet presAssocID="{FAAE15F9-10EC-46FA-A093-37FC78E1A6DD}" presName="hierChild5" presStyleCnt="0"/>
      <dgm:spPr/>
    </dgm:pt>
    <dgm:pt modelId="{37C5457E-451A-41CC-9C75-CFEB096B20E0}" type="pres">
      <dgm:prSet presAssocID="{95404F4F-BCF0-4886-9D37-9103635F5E5F}" presName="Name37" presStyleLbl="parChTrans1D2" presStyleIdx="1" presStyleCnt="2"/>
      <dgm:spPr/>
      <dgm:t>
        <a:bodyPr/>
        <a:lstStyle/>
        <a:p>
          <a:endParaRPr lang="ru-RU"/>
        </a:p>
      </dgm:t>
    </dgm:pt>
    <dgm:pt modelId="{41FAF23C-7F32-44C7-907B-A52984E04F84}" type="pres">
      <dgm:prSet presAssocID="{AB5A1D86-DEA4-415F-AF5F-E5B085A96D10}" presName="hierRoot2" presStyleCnt="0">
        <dgm:presLayoutVars>
          <dgm:hierBranch val="init"/>
        </dgm:presLayoutVars>
      </dgm:prSet>
      <dgm:spPr/>
    </dgm:pt>
    <dgm:pt modelId="{1D84E656-7617-41CB-BB82-152190010581}" type="pres">
      <dgm:prSet presAssocID="{AB5A1D86-DEA4-415F-AF5F-E5B085A96D10}" presName="rootComposite" presStyleCnt="0"/>
      <dgm:spPr/>
    </dgm:pt>
    <dgm:pt modelId="{1304D1B3-7640-44E2-BC52-F24C6303CE3E}" type="pres">
      <dgm:prSet presAssocID="{AB5A1D86-DEA4-415F-AF5F-E5B085A96D10}" presName="rootText" presStyleLbl="node2" presStyleIdx="1" presStyleCnt="2" custScaleX="1576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E4CD56F-A372-462C-ABA8-62BE4FD43722}" type="pres">
      <dgm:prSet presAssocID="{AB5A1D86-DEA4-415F-AF5F-E5B085A96D10}" presName="rootConnector" presStyleLbl="node2" presStyleIdx="1" presStyleCnt="2"/>
      <dgm:spPr/>
      <dgm:t>
        <a:bodyPr/>
        <a:lstStyle/>
        <a:p>
          <a:endParaRPr lang="ru-RU"/>
        </a:p>
      </dgm:t>
    </dgm:pt>
    <dgm:pt modelId="{7B40D8C9-81B1-441D-8371-C42D960E3551}" type="pres">
      <dgm:prSet presAssocID="{AB5A1D86-DEA4-415F-AF5F-E5B085A96D10}" presName="hierChild4" presStyleCnt="0"/>
      <dgm:spPr/>
    </dgm:pt>
    <dgm:pt modelId="{36687C9A-D8F7-4B5E-894B-DA377B31A12A}" type="pres">
      <dgm:prSet presAssocID="{D0BC90C2-F6FD-4653-9FE2-B24DB63B34B8}" presName="Name37" presStyleLbl="parChTrans1D3" presStyleIdx="1" presStyleCnt="2"/>
      <dgm:spPr/>
      <dgm:t>
        <a:bodyPr/>
        <a:lstStyle/>
        <a:p>
          <a:endParaRPr lang="ru-RU"/>
        </a:p>
      </dgm:t>
    </dgm:pt>
    <dgm:pt modelId="{563BB464-4058-44F7-BD38-61217ACCFC48}" type="pres">
      <dgm:prSet presAssocID="{45C60FBF-636E-40E4-9E13-EF695CC2FAED}" presName="hierRoot2" presStyleCnt="0">
        <dgm:presLayoutVars>
          <dgm:hierBranch val="init"/>
        </dgm:presLayoutVars>
      </dgm:prSet>
      <dgm:spPr/>
    </dgm:pt>
    <dgm:pt modelId="{D139B905-685D-47F0-830E-0A1E594EEF4C}" type="pres">
      <dgm:prSet presAssocID="{45C60FBF-636E-40E4-9E13-EF695CC2FAED}" presName="rootComposite" presStyleCnt="0"/>
      <dgm:spPr/>
    </dgm:pt>
    <dgm:pt modelId="{E2055493-5F43-4E72-BE28-CB938EF1DC72}" type="pres">
      <dgm:prSet presAssocID="{45C60FBF-636E-40E4-9E13-EF695CC2FAED}" presName="rootText" presStyleLbl="node3" presStyleIdx="1" presStyleCnt="2" custScaleX="1576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5714FF2-0511-483C-912F-EB97E032E4FE}" type="pres">
      <dgm:prSet presAssocID="{45C60FBF-636E-40E4-9E13-EF695CC2FAED}" presName="rootConnector" presStyleLbl="node3" presStyleIdx="1" presStyleCnt="2"/>
      <dgm:spPr/>
      <dgm:t>
        <a:bodyPr/>
        <a:lstStyle/>
        <a:p>
          <a:endParaRPr lang="ru-RU"/>
        </a:p>
      </dgm:t>
    </dgm:pt>
    <dgm:pt modelId="{EFA1E89C-E978-43A3-98AC-7AFBED909282}" type="pres">
      <dgm:prSet presAssocID="{45C60FBF-636E-40E4-9E13-EF695CC2FAED}" presName="hierChild4" presStyleCnt="0"/>
      <dgm:spPr/>
    </dgm:pt>
    <dgm:pt modelId="{BFBC2386-41E3-4715-8596-A67D41DDFD19}" type="pres">
      <dgm:prSet presAssocID="{07957E3B-AC27-4A99-AA74-7F19939FB0F1}" presName="Name37" presStyleLbl="parChTrans1D4" presStyleIdx="1" presStyleCnt="2"/>
      <dgm:spPr/>
      <dgm:t>
        <a:bodyPr/>
        <a:lstStyle/>
        <a:p>
          <a:endParaRPr lang="ru-RU"/>
        </a:p>
      </dgm:t>
    </dgm:pt>
    <dgm:pt modelId="{A99550E8-8089-48D2-B26C-7FE4B04A3421}" type="pres">
      <dgm:prSet presAssocID="{6F003ED1-8164-40D6-86E9-59FA8A2950BD}" presName="hierRoot2" presStyleCnt="0">
        <dgm:presLayoutVars>
          <dgm:hierBranch val="init"/>
        </dgm:presLayoutVars>
      </dgm:prSet>
      <dgm:spPr/>
    </dgm:pt>
    <dgm:pt modelId="{EB86104E-3612-477F-845E-6B910C1C7C0F}" type="pres">
      <dgm:prSet presAssocID="{6F003ED1-8164-40D6-86E9-59FA8A2950BD}" presName="rootComposite" presStyleCnt="0"/>
      <dgm:spPr/>
    </dgm:pt>
    <dgm:pt modelId="{816A567B-3A80-4239-89E3-1710736B8F7F}" type="pres">
      <dgm:prSet presAssocID="{6F003ED1-8164-40D6-86E9-59FA8A2950BD}" presName="rootText" presStyleLbl="node4" presStyleIdx="1" presStyleCnt="2" custScaleX="1576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B4D050A-C6EC-4D78-8C9B-763FF1F45D51}" type="pres">
      <dgm:prSet presAssocID="{6F003ED1-8164-40D6-86E9-59FA8A2950BD}" presName="rootConnector" presStyleLbl="node4" presStyleIdx="1" presStyleCnt="2"/>
      <dgm:spPr/>
      <dgm:t>
        <a:bodyPr/>
        <a:lstStyle/>
        <a:p>
          <a:endParaRPr lang="ru-RU"/>
        </a:p>
      </dgm:t>
    </dgm:pt>
    <dgm:pt modelId="{05DF8E37-3F86-48ED-926E-38287F2C92C8}" type="pres">
      <dgm:prSet presAssocID="{6F003ED1-8164-40D6-86E9-59FA8A2950BD}" presName="hierChild4" presStyleCnt="0"/>
      <dgm:spPr/>
    </dgm:pt>
    <dgm:pt modelId="{D0C02D25-AC5E-49E5-A500-1F8D30C25122}" type="pres">
      <dgm:prSet presAssocID="{6F003ED1-8164-40D6-86E9-59FA8A2950BD}" presName="hierChild5" presStyleCnt="0"/>
      <dgm:spPr/>
    </dgm:pt>
    <dgm:pt modelId="{37A5C008-D7E9-4393-980A-7242E64F259D}" type="pres">
      <dgm:prSet presAssocID="{45C60FBF-636E-40E4-9E13-EF695CC2FAED}" presName="hierChild5" presStyleCnt="0"/>
      <dgm:spPr/>
    </dgm:pt>
    <dgm:pt modelId="{1EED2024-A1B2-4E5B-ABEA-AB2CE0AD5676}" type="pres">
      <dgm:prSet presAssocID="{AB5A1D86-DEA4-415F-AF5F-E5B085A96D10}" presName="hierChild5" presStyleCnt="0"/>
      <dgm:spPr/>
    </dgm:pt>
    <dgm:pt modelId="{FCB5DF26-C1D0-4952-94EA-3F1BB82EC9CA}" type="pres">
      <dgm:prSet presAssocID="{17730016-A193-46F4-8A2E-650A2822C63E}" presName="hierChild3" presStyleCnt="0"/>
      <dgm:spPr/>
    </dgm:pt>
  </dgm:ptLst>
  <dgm:cxnLst>
    <dgm:cxn modelId="{7474AFF2-AE3C-438D-9B9A-F03DC33B27AF}" type="presOf" srcId="{45C60FBF-636E-40E4-9E13-EF695CC2FAED}" destId="{E2055493-5F43-4E72-BE28-CB938EF1DC72}" srcOrd="0" destOrd="0" presId="urn:microsoft.com/office/officeart/2005/8/layout/orgChart1"/>
    <dgm:cxn modelId="{9F8222EB-4333-4831-984F-395EB6ECC68C}" type="presOf" srcId="{17730016-A193-46F4-8A2E-650A2822C63E}" destId="{282E22D3-7975-4007-810C-0B55B9C3266D}" srcOrd="1" destOrd="0" presId="urn:microsoft.com/office/officeart/2005/8/layout/orgChart1"/>
    <dgm:cxn modelId="{DA7DC8ED-4F58-4E9B-9B80-4FFE263915F1}" type="presOf" srcId="{6F003ED1-8164-40D6-86E9-59FA8A2950BD}" destId="{0B4D050A-C6EC-4D78-8C9B-763FF1F45D51}" srcOrd="1" destOrd="0" presId="urn:microsoft.com/office/officeart/2005/8/layout/orgChart1"/>
    <dgm:cxn modelId="{869D4FB9-85C7-43A8-A53D-23930568B8EF}" type="presOf" srcId="{3251F43A-8710-47D4-BE62-717FF07F0E51}" destId="{1CF3FD3D-43A0-4FE2-B5B9-782C729BB007}" srcOrd="0" destOrd="0" presId="urn:microsoft.com/office/officeart/2005/8/layout/orgChart1"/>
    <dgm:cxn modelId="{8404477A-2A32-4522-8CDE-5F9475FC4D9E}" srcId="{45C60FBF-636E-40E4-9E13-EF695CC2FAED}" destId="{6F003ED1-8164-40D6-86E9-59FA8A2950BD}" srcOrd="0" destOrd="0" parTransId="{07957E3B-AC27-4A99-AA74-7F19939FB0F1}" sibTransId="{C130E94E-02BA-4E2D-A5F4-2740A2BE669E}"/>
    <dgm:cxn modelId="{C81E2562-E035-42CE-A6B9-A7A7F745C4A7}" srcId="{3251F43A-8710-47D4-BE62-717FF07F0E51}" destId="{17730016-A193-46F4-8A2E-650A2822C63E}" srcOrd="0" destOrd="0" parTransId="{A703FEF6-E705-46FA-99DF-7564ECA1441D}" sibTransId="{DC86E4E1-7134-47A8-8CE0-49E336170A76}"/>
    <dgm:cxn modelId="{D3A0CB07-EA59-4283-8E99-FCBFBAB2BC0F}" type="presOf" srcId="{FAAE15F9-10EC-46FA-A093-37FC78E1A6DD}" destId="{6261CA52-983D-480B-9639-7A37EC94DDC5}" srcOrd="0" destOrd="0" presId="urn:microsoft.com/office/officeart/2005/8/layout/orgChart1"/>
    <dgm:cxn modelId="{A76491DF-7BE4-4D1E-B028-8C9AD307527D}" srcId="{FAAE15F9-10EC-46FA-A093-37FC78E1A6DD}" destId="{3FDD12C2-A673-4AB6-8C76-ABDEF5EA7F09}" srcOrd="0" destOrd="0" parTransId="{B0C8073A-FB9E-4A8F-B1B4-5A91919D0BBA}" sibTransId="{485CA8E7-BB77-474A-945D-18756A2A83FC}"/>
    <dgm:cxn modelId="{405E1C29-BEEB-4B87-BDBA-095237700045}" type="presOf" srcId="{77B55670-891F-47D1-AA8F-95288D9FA358}" destId="{01F84E7C-C1BD-454F-9935-8ACF8367EC78}" srcOrd="0" destOrd="0" presId="urn:microsoft.com/office/officeart/2005/8/layout/orgChart1"/>
    <dgm:cxn modelId="{597D1191-A497-454E-8F92-1606E1FF05A9}" type="presOf" srcId="{3FDD12C2-A673-4AB6-8C76-ABDEF5EA7F09}" destId="{74254984-D85F-478A-AAC5-07ED42B186D8}" srcOrd="0" destOrd="0" presId="urn:microsoft.com/office/officeart/2005/8/layout/orgChart1"/>
    <dgm:cxn modelId="{31167AB8-883E-4FD1-8A85-093944CE7730}" type="presOf" srcId="{3FDD12C2-A673-4AB6-8C76-ABDEF5EA7F09}" destId="{77A4E15D-C147-4EAC-A8F6-5A2BE0B28EED}" srcOrd="1" destOrd="0" presId="urn:microsoft.com/office/officeart/2005/8/layout/orgChart1"/>
    <dgm:cxn modelId="{2F273ECC-3071-459C-B342-F3F8603CA10C}" type="presOf" srcId="{8B9FC069-A4C0-4E76-9AE9-C3755BE04F32}" destId="{08C2D42D-DAD7-486D-B9C3-F2EA7A401238}" srcOrd="0" destOrd="0" presId="urn:microsoft.com/office/officeart/2005/8/layout/orgChart1"/>
    <dgm:cxn modelId="{409B9092-11E9-422A-AE4A-18C5D6A3E3F5}" srcId="{AB5A1D86-DEA4-415F-AF5F-E5B085A96D10}" destId="{45C60FBF-636E-40E4-9E13-EF695CC2FAED}" srcOrd="0" destOrd="0" parTransId="{D0BC90C2-F6FD-4653-9FE2-B24DB63B34B8}" sibTransId="{179AAE9C-4B6E-4C53-A251-9E612DFD6388}"/>
    <dgm:cxn modelId="{4CF2B89E-C106-4A90-B674-7864B2753410}" type="presOf" srcId="{95404F4F-BCF0-4886-9D37-9103635F5E5F}" destId="{37C5457E-451A-41CC-9C75-CFEB096B20E0}" srcOrd="0" destOrd="0" presId="urn:microsoft.com/office/officeart/2005/8/layout/orgChart1"/>
    <dgm:cxn modelId="{DF2A423A-B90C-4CB4-8BF7-F4C8722EEA0F}" type="presOf" srcId="{AB5A1D86-DEA4-415F-AF5F-E5B085A96D10}" destId="{DE4CD56F-A372-462C-ABA8-62BE4FD43722}" srcOrd="1" destOrd="0" presId="urn:microsoft.com/office/officeart/2005/8/layout/orgChart1"/>
    <dgm:cxn modelId="{4240563C-8EFF-4E56-BBC9-B5B5A977C6FD}" type="presOf" srcId="{6F003ED1-8164-40D6-86E9-59FA8A2950BD}" destId="{816A567B-3A80-4239-89E3-1710736B8F7F}" srcOrd="0" destOrd="0" presId="urn:microsoft.com/office/officeart/2005/8/layout/orgChart1"/>
    <dgm:cxn modelId="{B57BE4CF-E945-409D-ABA1-3E1574736FE9}" type="presOf" srcId="{FAAE15F9-10EC-46FA-A093-37FC78E1A6DD}" destId="{DEAD6C6E-FB03-4816-B577-9BE814A50E78}" srcOrd="1" destOrd="0" presId="urn:microsoft.com/office/officeart/2005/8/layout/orgChart1"/>
    <dgm:cxn modelId="{B6872C6F-9E33-4C8A-9BDC-47D825512626}" srcId="{17730016-A193-46F4-8A2E-650A2822C63E}" destId="{AB5A1D86-DEA4-415F-AF5F-E5B085A96D10}" srcOrd="1" destOrd="0" parTransId="{95404F4F-BCF0-4886-9D37-9103635F5E5F}" sibTransId="{D56C51B1-3261-4CB4-B15A-6E2C00682E3E}"/>
    <dgm:cxn modelId="{C908E08B-829B-4744-82CD-FEBA7FAFD4C4}" type="presOf" srcId="{17730016-A193-46F4-8A2E-650A2822C63E}" destId="{45DFA81D-097A-4E0D-8811-F1DCF70BAF55}" srcOrd="0" destOrd="0" presId="urn:microsoft.com/office/officeart/2005/8/layout/orgChart1"/>
    <dgm:cxn modelId="{B70FE524-B111-4081-B315-83522ED00FB3}" type="presOf" srcId="{AB5A1D86-DEA4-415F-AF5F-E5B085A96D10}" destId="{1304D1B3-7640-44E2-BC52-F24C6303CE3E}" srcOrd="0" destOrd="0" presId="urn:microsoft.com/office/officeart/2005/8/layout/orgChart1"/>
    <dgm:cxn modelId="{58272C28-6B6F-4C47-BB7E-DC8404114E58}" type="presOf" srcId="{C8A9E198-8C6D-474D-8839-024EE1A2B3CD}" destId="{72DD51A4-4DB0-4271-8F2A-B0230F12E2B5}" srcOrd="0" destOrd="0" presId="urn:microsoft.com/office/officeart/2005/8/layout/orgChart1"/>
    <dgm:cxn modelId="{920F02B4-1A48-4AE3-A081-046EB41DCA0A}" type="presOf" srcId="{B0C8073A-FB9E-4A8F-B1B4-5A91919D0BBA}" destId="{3F885B24-956B-41AA-B20E-EEFE64F2D0C4}" srcOrd="0" destOrd="0" presId="urn:microsoft.com/office/officeart/2005/8/layout/orgChart1"/>
    <dgm:cxn modelId="{2ED08258-F4AE-4F67-817B-9759EB27C59E}" srcId="{17730016-A193-46F4-8A2E-650A2822C63E}" destId="{FAAE15F9-10EC-46FA-A093-37FC78E1A6DD}" srcOrd="0" destOrd="0" parTransId="{C8A9E198-8C6D-474D-8839-024EE1A2B3CD}" sibTransId="{632708C7-3102-4EA1-9147-4F580944098B}"/>
    <dgm:cxn modelId="{E4C6DF2A-F2A6-4450-BAEF-B673D80B2BF3}" type="presOf" srcId="{D0BC90C2-F6FD-4653-9FE2-B24DB63B34B8}" destId="{36687C9A-D8F7-4B5E-894B-DA377B31A12A}" srcOrd="0" destOrd="0" presId="urn:microsoft.com/office/officeart/2005/8/layout/orgChart1"/>
    <dgm:cxn modelId="{E1C873DB-85A3-4504-ABD7-A662052986BD}" type="presOf" srcId="{45C60FBF-636E-40E4-9E13-EF695CC2FAED}" destId="{C5714FF2-0511-483C-912F-EB97E032E4FE}" srcOrd="1" destOrd="0" presId="urn:microsoft.com/office/officeart/2005/8/layout/orgChart1"/>
    <dgm:cxn modelId="{6142AD74-A284-4A71-9482-7944AD3C12A2}" srcId="{3FDD12C2-A673-4AB6-8C76-ABDEF5EA7F09}" destId="{77B55670-891F-47D1-AA8F-95288D9FA358}" srcOrd="0" destOrd="0" parTransId="{8B9FC069-A4C0-4E76-9AE9-C3755BE04F32}" sibTransId="{CF729272-DDAB-448C-A62B-8F711A02D57F}"/>
    <dgm:cxn modelId="{E977EE5F-7E65-41AE-B3E6-1940CA9B0D6B}" type="presOf" srcId="{07957E3B-AC27-4A99-AA74-7F19939FB0F1}" destId="{BFBC2386-41E3-4715-8596-A67D41DDFD19}" srcOrd="0" destOrd="0" presId="urn:microsoft.com/office/officeart/2005/8/layout/orgChart1"/>
    <dgm:cxn modelId="{70180FFD-E97C-42B2-9E1A-32457E2DD7B0}" type="presOf" srcId="{77B55670-891F-47D1-AA8F-95288D9FA358}" destId="{2AF9FF3A-1CE8-4A95-AB0C-97EE8FDC26BB}" srcOrd="1" destOrd="0" presId="urn:microsoft.com/office/officeart/2005/8/layout/orgChart1"/>
    <dgm:cxn modelId="{0F8657E5-1C8B-43F0-8F24-57B6FBC10A2D}" type="presParOf" srcId="{1CF3FD3D-43A0-4FE2-B5B9-782C729BB007}" destId="{688A367E-9082-4AF8-A5C4-F0619FD42D7E}" srcOrd="0" destOrd="0" presId="urn:microsoft.com/office/officeart/2005/8/layout/orgChart1"/>
    <dgm:cxn modelId="{8C0ED89D-4DA1-403F-AFD3-756AB6F7A378}" type="presParOf" srcId="{688A367E-9082-4AF8-A5C4-F0619FD42D7E}" destId="{5BD33A7B-9442-40F0-8B6D-E67A6F90ED38}" srcOrd="0" destOrd="0" presId="urn:microsoft.com/office/officeart/2005/8/layout/orgChart1"/>
    <dgm:cxn modelId="{8D58C4C5-413E-4B5A-80AF-74122F4C9E24}" type="presParOf" srcId="{5BD33A7B-9442-40F0-8B6D-E67A6F90ED38}" destId="{45DFA81D-097A-4E0D-8811-F1DCF70BAF55}" srcOrd="0" destOrd="0" presId="urn:microsoft.com/office/officeart/2005/8/layout/orgChart1"/>
    <dgm:cxn modelId="{6B9D8A7F-3B19-4433-979F-4035DFE9DAC1}" type="presParOf" srcId="{5BD33A7B-9442-40F0-8B6D-E67A6F90ED38}" destId="{282E22D3-7975-4007-810C-0B55B9C3266D}" srcOrd="1" destOrd="0" presId="urn:microsoft.com/office/officeart/2005/8/layout/orgChart1"/>
    <dgm:cxn modelId="{2035EB9C-D487-4B38-87FB-3C95D6E8313E}" type="presParOf" srcId="{688A367E-9082-4AF8-A5C4-F0619FD42D7E}" destId="{749F54CA-6381-4F05-BBC5-0400F335F531}" srcOrd="1" destOrd="0" presId="urn:microsoft.com/office/officeart/2005/8/layout/orgChart1"/>
    <dgm:cxn modelId="{7C820A8D-151E-42E0-A19D-B6DA7950BDEF}" type="presParOf" srcId="{749F54CA-6381-4F05-BBC5-0400F335F531}" destId="{72DD51A4-4DB0-4271-8F2A-B0230F12E2B5}" srcOrd="0" destOrd="0" presId="urn:microsoft.com/office/officeart/2005/8/layout/orgChart1"/>
    <dgm:cxn modelId="{66F36893-430B-4A0C-90E5-5C65BAD9A79F}" type="presParOf" srcId="{749F54CA-6381-4F05-BBC5-0400F335F531}" destId="{83A1C8B8-87C6-4A13-A70D-8562F402B27B}" srcOrd="1" destOrd="0" presId="urn:microsoft.com/office/officeart/2005/8/layout/orgChart1"/>
    <dgm:cxn modelId="{7A1DA6BC-554B-4E46-87BC-2EED6AC4F2D2}" type="presParOf" srcId="{83A1C8B8-87C6-4A13-A70D-8562F402B27B}" destId="{7698B840-5730-4E81-9278-735266C0091F}" srcOrd="0" destOrd="0" presId="urn:microsoft.com/office/officeart/2005/8/layout/orgChart1"/>
    <dgm:cxn modelId="{C42FC3F1-EFC8-404F-BEFE-D87DD5B25DF4}" type="presParOf" srcId="{7698B840-5730-4E81-9278-735266C0091F}" destId="{6261CA52-983D-480B-9639-7A37EC94DDC5}" srcOrd="0" destOrd="0" presId="urn:microsoft.com/office/officeart/2005/8/layout/orgChart1"/>
    <dgm:cxn modelId="{4343A86D-9C68-4BB6-AF7E-A3105344FF41}" type="presParOf" srcId="{7698B840-5730-4E81-9278-735266C0091F}" destId="{DEAD6C6E-FB03-4816-B577-9BE814A50E78}" srcOrd="1" destOrd="0" presId="urn:microsoft.com/office/officeart/2005/8/layout/orgChart1"/>
    <dgm:cxn modelId="{E308C9DD-B3B9-47F1-B6A7-4B7F703F552F}" type="presParOf" srcId="{83A1C8B8-87C6-4A13-A70D-8562F402B27B}" destId="{0C707473-FD30-4D70-9EEB-F2D858FB38C0}" srcOrd="1" destOrd="0" presId="urn:microsoft.com/office/officeart/2005/8/layout/orgChart1"/>
    <dgm:cxn modelId="{2FF3A673-1141-4232-BD2E-7B38F9D611C0}" type="presParOf" srcId="{0C707473-FD30-4D70-9EEB-F2D858FB38C0}" destId="{3F885B24-956B-41AA-B20E-EEFE64F2D0C4}" srcOrd="0" destOrd="0" presId="urn:microsoft.com/office/officeart/2005/8/layout/orgChart1"/>
    <dgm:cxn modelId="{DFA3C0BF-ADFD-4EA2-B807-FA3BAF222BBC}" type="presParOf" srcId="{0C707473-FD30-4D70-9EEB-F2D858FB38C0}" destId="{67DD1974-CA07-4BB5-B56E-385021C5AAF5}" srcOrd="1" destOrd="0" presId="urn:microsoft.com/office/officeart/2005/8/layout/orgChart1"/>
    <dgm:cxn modelId="{F27B2324-AD3D-407A-A6D8-4CDBBAF87CE6}" type="presParOf" srcId="{67DD1974-CA07-4BB5-B56E-385021C5AAF5}" destId="{88B385B8-F4D3-4C85-B2D1-61CAE14C5636}" srcOrd="0" destOrd="0" presId="urn:microsoft.com/office/officeart/2005/8/layout/orgChart1"/>
    <dgm:cxn modelId="{D214EA9B-D328-4852-BD27-255AE5A6951D}" type="presParOf" srcId="{88B385B8-F4D3-4C85-B2D1-61CAE14C5636}" destId="{74254984-D85F-478A-AAC5-07ED42B186D8}" srcOrd="0" destOrd="0" presId="urn:microsoft.com/office/officeart/2005/8/layout/orgChart1"/>
    <dgm:cxn modelId="{8340C8BE-ACB4-49DC-A0DA-A7DD99C32399}" type="presParOf" srcId="{88B385B8-F4D3-4C85-B2D1-61CAE14C5636}" destId="{77A4E15D-C147-4EAC-A8F6-5A2BE0B28EED}" srcOrd="1" destOrd="0" presId="urn:microsoft.com/office/officeart/2005/8/layout/orgChart1"/>
    <dgm:cxn modelId="{831C4DA9-4D74-4C9C-AFEF-1CBB17AB508A}" type="presParOf" srcId="{67DD1974-CA07-4BB5-B56E-385021C5AAF5}" destId="{E2478EC5-D6E2-4D6D-8FE0-945B8B5B3250}" srcOrd="1" destOrd="0" presId="urn:microsoft.com/office/officeart/2005/8/layout/orgChart1"/>
    <dgm:cxn modelId="{053527E8-3CC2-4D99-B069-998FCC01777A}" type="presParOf" srcId="{E2478EC5-D6E2-4D6D-8FE0-945B8B5B3250}" destId="{08C2D42D-DAD7-486D-B9C3-F2EA7A401238}" srcOrd="0" destOrd="0" presId="urn:microsoft.com/office/officeart/2005/8/layout/orgChart1"/>
    <dgm:cxn modelId="{8654C8E8-74E8-4955-8C67-760A12A31288}" type="presParOf" srcId="{E2478EC5-D6E2-4D6D-8FE0-945B8B5B3250}" destId="{03D7FAE5-7712-406E-B7F8-2DCCCAC15D59}" srcOrd="1" destOrd="0" presId="urn:microsoft.com/office/officeart/2005/8/layout/orgChart1"/>
    <dgm:cxn modelId="{E0777527-CFE8-482F-9AC3-AC332FE5194B}" type="presParOf" srcId="{03D7FAE5-7712-406E-B7F8-2DCCCAC15D59}" destId="{E9679B26-7086-41EA-9BA7-966DC1094C21}" srcOrd="0" destOrd="0" presId="urn:microsoft.com/office/officeart/2005/8/layout/orgChart1"/>
    <dgm:cxn modelId="{DBBFFA2A-A048-4380-A1C2-22EF868F7C0D}" type="presParOf" srcId="{E9679B26-7086-41EA-9BA7-966DC1094C21}" destId="{01F84E7C-C1BD-454F-9935-8ACF8367EC78}" srcOrd="0" destOrd="0" presId="urn:microsoft.com/office/officeart/2005/8/layout/orgChart1"/>
    <dgm:cxn modelId="{F39C246E-9DF5-4D71-873F-5E011212AAC4}" type="presParOf" srcId="{E9679B26-7086-41EA-9BA7-966DC1094C21}" destId="{2AF9FF3A-1CE8-4A95-AB0C-97EE8FDC26BB}" srcOrd="1" destOrd="0" presId="urn:microsoft.com/office/officeart/2005/8/layout/orgChart1"/>
    <dgm:cxn modelId="{D44C1DBE-F085-465F-9BC0-8A1181B8BC0B}" type="presParOf" srcId="{03D7FAE5-7712-406E-B7F8-2DCCCAC15D59}" destId="{E03D8B9D-D8EB-479F-A0CD-B3FA23C6958B}" srcOrd="1" destOrd="0" presId="urn:microsoft.com/office/officeart/2005/8/layout/orgChart1"/>
    <dgm:cxn modelId="{36C01FAE-ADDA-409D-96FE-3607D8221794}" type="presParOf" srcId="{03D7FAE5-7712-406E-B7F8-2DCCCAC15D59}" destId="{AA4DDAE8-BF23-406E-878E-9DCA8CAA9E06}" srcOrd="2" destOrd="0" presId="urn:microsoft.com/office/officeart/2005/8/layout/orgChart1"/>
    <dgm:cxn modelId="{1A1FA9D6-D51D-4263-A5BF-4235420D3CE5}" type="presParOf" srcId="{67DD1974-CA07-4BB5-B56E-385021C5AAF5}" destId="{B8BF8CF9-51E5-4776-B2F7-20C476504959}" srcOrd="2" destOrd="0" presId="urn:microsoft.com/office/officeart/2005/8/layout/orgChart1"/>
    <dgm:cxn modelId="{118A5114-B97F-43A5-BFF3-4A766B84B8E0}" type="presParOf" srcId="{83A1C8B8-87C6-4A13-A70D-8562F402B27B}" destId="{2C3D2A81-1AFA-42C6-84C4-CA1299EE639E}" srcOrd="2" destOrd="0" presId="urn:microsoft.com/office/officeart/2005/8/layout/orgChart1"/>
    <dgm:cxn modelId="{2A92FCC9-6BEC-4A06-9717-A26F36E0D580}" type="presParOf" srcId="{749F54CA-6381-4F05-BBC5-0400F335F531}" destId="{37C5457E-451A-41CC-9C75-CFEB096B20E0}" srcOrd="2" destOrd="0" presId="urn:microsoft.com/office/officeart/2005/8/layout/orgChart1"/>
    <dgm:cxn modelId="{F9491EEA-68F7-4F3D-ACDC-6C089A7EF960}" type="presParOf" srcId="{749F54CA-6381-4F05-BBC5-0400F335F531}" destId="{41FAF23C-7F32-44C7-907B-A52984E04F84}" srcOrd="3" destOrd="0" presId="urn:microsoft.com/office/officeart/2005/8/layout/orgChart1"/>
    <dgm:cxn modelId="{F65107F5-0122-4CF5-9400-D2A58DA9EDDC}" type="presParOf" srcId="{41FAF23C-7F32-44C7-907B-A52984E04F84}" destId="{1D84E656-7617-41CB-BB82-152190010581}" srcOrd="0" destOrd="0" presId="urn:microsoft.com/office/officeart/2005/8/layout/orgChart1"/>
    <dgm:cxn modelId="{CE260C34-5575-4564-A948-5B37A039CA12}" type="presParOf" srcId="{1D84E656-7617-41CB-BB82-152190010581}" destId="{1304D1B3-7640-44E2-BC52-F24C6303CE3E}" srcOrd="0" destOrd="0" presId="urn:microsoft.com/office/officeart/2005/8/layout/orgChart1"/>
    <dgm:cxn modelId="{2B8669E9-E7CA-4689-A414-F363B0F65CB4}" type="presParOf" srcId="{1D84E656-7617-41CB-BB82-152190010581}" destId="{DE4CD56F-A372-462C-ABA8-62BE4FD43722}" srcOrd="1" destOrd="0" presId="urn:microsoft.com/office/officeart/2005/8/layout/orgChart1"/>
    <dgm:cxn modelId="{716588FF-0489-4C9B-830F-D637B424F39E}" type="presParOf" srcId="{41FAF23C-7F32-44C7-907B-A52984E04F84}" destId="{7B40D8C9-81B1-441D-8371-C42D960E3551}" srcOrd="1" destOrd="0" presId="urn:microsoft.com/office/officeart/2005/8/layout/orgChart1"/>
    <dgm:cxn modelId="{50E1F913-77EA-4B2D-A10D-6C31BA97AD53}" type="presParOf" srcId="{7B40D8C9-81B1-441D-8371-C42D960E3551}" destId="{36687C9A-D8F7-4B5E-894B-DA377B31A12A}" srcOrd="0" destOrd="0" presId="urn:microsoft.com/office/officeart/2005/8/layout/orgChart1"/>
    <dgm:cxn modelId="{F1A9653C-0A0E-4E63-B53B-D24A3080C959}" type="presParOf" srcId="{7B40D8C9-81B1-441D-8371-C42D960E3551}" destId="{563BB464-4058-44F7-BD38-61217ACCFC48}" srcOrd="1" destOrd="0" presId="urn:microsoft.com/office/officeart/2005/8/layout/orgChart1"/>
    <dgm:cxn modelId="{4CCD1D79-A726-434D-AE78-BBBD56F4A5E5}" type="presParOf" srcId="{563BB464-4058-44F7-BD38-61217ACCFC48}" destId="{D139B905-685D-47F0-830E-0A1E594EEF4C}" srcOrd="0" destOrd="0" presId="urn:microsoft.com/office/officeart/2005/8/layout/orgChart1"/>
    <dgm:cxn modelId="{FB5F0A29-4779-4C5B-8C3E-4A6164EA0FCF}" type="presParOf" srcId="{D139B905-685D-47F0-830E-0A1E594EEF4C}" destId="{E2055493-5F43-4E72-BE28-CB938EF1DC72}" srcOrd="0" destOrd="0" presId="urn:microsoft.com/office/officeart/2005/8/layout/orgChart1"/>
    <dgm:cxn modelId="{F0903A94-9545-4181-95C5-C22F5872617E}" type="presParOf" srcId="{D139B905-685D-47F0-830E-0A1E594EEF4C}" destId="{C5714FF2-0511-483C-912F-EB97E032E4FE}" srcOrd="1" destOrd="0" presId="urn:microsoft.com/office/officeart/2005/8/layout/orgChart1"/>
    <dgm:cxn modelId="{0724D5CB-0CDE-467C-B162-3619DEF3078D}" type="presParOf" srcId="{563BB464-4058-44F7-BD38-61217ACCFC48}" destId="{EFA1E89C-E978-43A3-98AC-7AFBED909282}" srcOrd="1" destOrd="0" presId="urn:microsoft.com/office/officeart/2005/8/layout/orgChart1"/>
    <dgm:cxn modelId="{7C3FB79E-8D10-4D36-8D50-8C47A36D99EC}" type="presParOf" srcId="{EFA1E89C-E978-43A3-98AC-7AFBED909282}" destId="{BFBC2386-41E3-4715-8596-A67D41DDFD19}" srcOrd="0" destOrd="0" presId="urn:microsoft.com/office/officeart/2005/8/layout/orgChart1"/>
    <dgm:cxn modelId="{F965ECF3-B656-4BAF-9176-9F56FF54A991}" type="presParOf" srcId="{EFA1E89C-E978-43A3-98AC-7AFBED909282}" destId="{A99550E8-8089-48D2-B26C-7FE4B04A3421}" srcOrd="1" destOrd="0" presId="urn:microsoft.com/office/officeart/2005/8/layout/orgChart1"/>
    <dgm:cxn modelId="{673D9CD4-0103-40DF-9E51-992A7CD49F94}" type="presParOf" srcId="{A99550E8-8089-48D2-B26C-7FE4B04A3421}" destId="{EB86104E-3612-477F-845E-6B910C1C7C0F}" srcOrd="0" destOrd="0" presId="urn:microsoft.com/office/officeart/2005/8/layout/orgChart1"/>
    <dgm:cxn modelId="{E4D70A03-4A7E-4FBD-BC3C-FC10D31663FB}" type="presParOf" srcId="{EB86104E-3612-477F-845E-6B910C1C7C0F}" destId="{816A567B-3A80-4239-89E3-1710736B8F7F}" srcOrd="0" destOrd="0" presId="urn:microsoft.com/office/officeart/2005/8/layout/orgChart1"/>
    <dgm:cxn modelId="{E9FB4FD0-C6C5-4B0A-B462-271CACF1E048}" type="presParOf" srcId="{EB86104E-3612-477F-845E-6B910C1C7C0F}" destId="{0B4D050A-C6EC-4D78-8C9B-763FF1F45D51}" srcOrd="1" destOrd="0" presId="urn:microsoft.com/office/officeart/2005/8/layout/orgChart1"/>
    <dgm:cxn modelId="{34F52D74-7949-4B9A-95E3-C26EEA1120B3}" type="presParOf" srcId="{A99550E8-8089-48D2-B26C-7FE4B04A3421}" destId="{05DF8E37-3F86-48ED-926E-38287F2C92C8}" srcOrd="1" destOrd="0" presId="urn:microsoft.com/office/officeart/2005/8/layout/orgChart1"/>
    <dgm:cxn modelId="{071FE7F9-6118-4982-BEFE-3E82763C7B4D}" type="presParOf" srcId="{A99550E8-8089-48D2-B26C-7FE4B04A3421}" destId="{D0C02D25-AC5E-49E5-A500-1F8D30C25122}" srcOrd="2" destOrd="0" presId="urn:microsoft.com/office/officeart/2005/8/layout/orgChart1"/>
    <dgm:cxn modelId="{9552DF4B-9CD3-4770-9E26-314762FEAEAE}" type="presParOf" srcId="{563BB464-4058-44F7-BD38-61217ACCFC48}" destId="{37A5C008-D7E9-4393-980A-7242E64F259D}" srcOrd="2" destOrd="0" presId="urn:microsoft.com/office/officeart/2005/8/layout/orgChart1"/>
    <dgm:cxn modelId="{1DFD604C-A8AE-495C-B408-32AA9181A042}" type="presParOf" srcId="{41FAF23C-7F32-44C7-907B-A52984E04F84}" destId="{1EED2024-A1B2-4E5B-ABEA-AB2CE0AD5676}" srcOrd="2" destOrd="0" presId="urn:microsoft.com/office/officeart/2005/8/layout/orgChart1"/>
    <dgm:cxn modelId="{E3B97102-325E-4D1E-8869-65B2CA5CBA78}" type="presParOf" srcId="{688A367E-9082-4AF8-A5C4-F0619FD42D7E}" destId="{FCB5DF26-C1D0-4952-94EA-3F1BB82EC9C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C067F39-EB01-4B44-8740-336F254497DB}" type="doc">
      <dgm:prSet loTypeId="urn:microsoft.com/office/officeart/2005/8/layout/radial4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D1C09B4C-8F10-416B-824E-C57A689710C3}">
      <dgm:prSet phldrT="[Текст]"/>
      <dgm:spPr/>
      <dgm:t>
        <a:bodyPr/>
        <a:lstStyle/>
        <a:p>
          <a:r>
            <a:rPr lang="ru-RU" dirty="0" smtClean="0">
              <a:solidFill>
                <a:schemeClr val="bg1"/>
              </a:solidFill>
            </a:rPr>
            <a:t>Безопасность личности</a:t>
          </a:r>
          <a:endParaRPr lang="ru-RU" dirty="0">
            <a:solidFill>
              <a:schemeClr val="bg1"/>
            </a:solidFill>
          </a:endParaRPr>
        </a:p>
      </dgm:t>
    </dgm:pt>
    <dgm:pt modelId="{4EB644F6-274D-4AE0-BFB2-2D962A86619F}" type="parTrans" cxnId="{DE938A34-E872-45A6-ADF0-A890837FCA3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CC4EA18F-859F-4D6C-9E3C-E9667AF2ECA4}" type="sibTrans" cxnId="{DE938A34-E872-45A6-ADF0-A890837FCA3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AC239C8C-CBF9-4038-B218-C1F5B4388AD8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физическая</a:t>
          </a:r>
          <a:endParaRPr lang="ru-RU" dirty="0">
            <a:solidFill>
              <a:schemeClr val="tx1"/>
            </a:solidFill>
          </a:endParaRPr>
        </a:p>
      </dgm:t>
    </dgm:pt>
    <dgm:pt modelId="{0B351139-6FF9-4C37-B473-F17D50B698C3}" type="parTrans" cxnId="{3E64EF2A-E6B1-4396-BC96-57A0DBF21E5F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BDEBFD42-E5F4-4933-8BDD-AD18B7F8BA93}" type="sibTrans" cxnId="{3E64EF2A-E6B1-4396-BC96-57A0DBF21E5F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282D9607-01C4-4E25-A33B-7B0038ACFFC7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информационная</a:t>
          </a:r>
          <a:endParaRPr lang="ru-RU" dirty="0">
            <a:solidFill>
              <a:schemeClr val="tx1"/>
            </a:solidFill>
          </a:endParaRPr>
        </a:p>
      </dgm:t>
    </dgm:pt>
    <dgm:pt modelId="{E6B8178B-F3D0-4DC7-B63C-AFE3E98AAA14}" type="parTrans" cxnId="{5EF24149-3693-47EC-85B5-5AAEFED5807A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6558F665-D5A4-4340-B54D-748780B0695A}" type="sibTrans" cxnId="{5EF24149-3693-47EC-85B5-5AAEFED5807A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77592163-E273-401B-A344-51249FF85A82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психологическая</a:t>
          </a:r>
          <a:endParaRPr lang="ru-RU" dirty="0">
            <a:solidFill>
              <a:schemeClr val="tx1"/>
            </a:solidFill>
          </a:endParaRPr>
        </a:p>
      </dgm:t>
    </dgm:pt>
    <dgm:pt modelId="{087A66D4-0F63-4E89-AA5C-3988D41D8E02}" type="parTrans" cxnId="{A2C6E895-61D7-4FCA-85DA-8DF411E77A8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B8C79520-DCE8-412D-B3AD-F8F9083C648F}" type="sibTrans" cxnId="{A2C6E895-61D7-4FCA-85DA-8DF411E77A8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566FA7A1-5848-4D62-8B37-C705182068BD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финансовая</a:t>
          </a:r>
          <a:endParaRPr lang="ru-RU" dirty="0">
            <a:solidFill>
              <a:schemeClr val="tx1"/>
            </a:solidFill>
          </a:endParaRPr>
        </a:p>
      </dgm:t>
    </dgm:pt>
    <dgm:pt modelId="{82357C8F-F9B4-47D7-8FBD-2178AC4C79B5}" type="parTrans" cxnId="{8BC15737-02B1-49F1-8139-C20E5B40C1E6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353AD7FE-1C8A-4E21-9789-420F5A9641F5}" type="sibTrans" cxnId="{8BC15737-02B1-49F1-8139-C20E5B40C1E6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CA469ACC-85D7-4929-A2A2-CE21875C7A00}" type="pres">
      <dgm:prSet presAssocID="{AC067F39-EB01-4B44-8740-336F254497DB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C1DDD6B-BE47-4129-B60C-F24A11C78EB7}" type="pres">
      <dgm:prSet presAssocID="{D1C09B4C-8F10-416B-824E-C57A689710C3}" presName="centerShape" presStyleLbl="node0" presStyleIdx="0" presStyleCnt="1" custLinFactNeighborX="-937" custLinFactNeighborY="-6426"/>
      <dgm:spPr/>
      <dgm:t>
        <a:bodyPr/>
        <a:lstStyle/>
        <a:p>
          <a:endParaRPr lang="ru-RU"/>
        </a:p>
      </dgm:t>
    </dgm:pt>
    <dgm:pt modelId="{8A8A3728-9AA2-4189-BC41-7A2163018FAD}" type="pres">
      <dgm:prSet presAssocID="{0B351139-6FF9-4C37-B473-F17D50B698C3}" presName="parTrans" presStyleLbl="bgSibTrans2D1" presStyleIdx="0" presStyleCnt="4"/>
      <dgm:spPr/>
      <dgm:t>
        <a:bodyPr/>
        <a:lstStyle/>
        <a:p>
          <a:endParaRPr lang="ru-RU"/>
        </a:p>
      </dgm:t>
    </dgm:pt>
    <dgm:pt modelId="{61BB53D1-E857-4E51-8CE0-FF65E991139F}" type="pres">
      <dgm:prSet presAssocID="{AC239C8C-CBF9-4038-B218-C1F5B4388AD8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5C7C52-0DD0-471E-8162-1609DF6AD556}" type="pres">
      <dgm:prSet presAssocID="{82357C8F-F9B4-47D7-8FBD-2178AC4C79B5}" presName="parTrans" presStyleLbl="bgSibTrans2D1" presStyleIdx="1" presStyleCnt="4"/>
      <dgm:spPr/>
      <dgm:t>
        <a:bodyPr/>
        <a:lstStyle/>
        <a:p>
          <a:endParaRPr lang="ru-RU"/>
        </a:p>
      </dgm:t>
    </dgm:pt>
    <dgm:pt modelId="{AFA91D8E-4ECD-40ED-89FF-525C5C3E833E}" type="pres">
      <dgm:prSet presAssocID="{566FA7A1-5848-4D62-8B37-C705182068BD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F7C13F-C3EB-4CEE-95A7-3115F083C96A}" type="pres">
      <dgm:prSet presAssocID="{E6B8178B-F3D0-4DC7-B63C-AFE3E98AAA14}" presName="parTrans" presStyleLbl="bgSibTrans2D1" presStyleIdx="2" presStyleCnt="4"/>
      <dgm:spPr/>
      <dgm:t>
        <a:bodyPr/>
        <a:lstStyle/>
        <a:p>
          <a:endParaRPr lang="ru-RU"/>
        </a:p>
      </dgm:t>
    </dgm:pt>
    <dgm:pt modelId="{FB09791A-7652-4A02-8B24-0B8BF6083468}" type="pres">
      <dgm:prSet presAssocID="{282D9607-01C4-4E25-A33B-7B0038ACFFC7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04E038-57FE-4069-B0B0-7B9C47E018E1}" type="pres">
      <dgm:prSet presAssocID="{087A66D4-0F63-4E89-AA5C-3988D41D8E02}" presName="parTrans" presStyleLbl="bgSibTrans2D1" presStyleIdx="3" presStyleCnt="4"/>
      <dgm:spPr/>
      <dgm:t>
        <a:bodyPr/>
        <a:lstStyle/>
        <a:p>
          <a:endParaRPr lang="ru-RU"/>
        </a:p>
      </dgm:t>
    </dgm:pt>
    <dgm:pt modelId="{025E298E-EF85-4D2D-9C5D-83309B9AD31A}" type="pres">
      <dgm:prSet presAssocID="{77592163-E273-401B-A344-51249FF85A82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E938A34-E872-45A6-ADF0-A890837FCA39}" srcId="{AC067F39-EB01-4B44-8740-336F254497DB}" destId="{D1C09B4C-8F10-416B-824E-C57A689710C3}" srcOrd="0" destOrd="0" parTransId="{4EB644F6-274D-4AE0-BFB2-2D962A86619F}" sibTransId="{CC4EA18F-859F-4D6C-9E3C-E9667AF2ECA4}"/>
    <dgm:cxn modelId="{4647BCE6-8F04-43F7-BADA-3514C791082E}" type="presOf" srcId="{D1C09B4C-8F10-416B-824E-C57A689710C3}" destId="{9C1DDD6B-BE47-4129-B60C-F24A11C78EB7}" srcOrd="0" destOrd="0" presId="urn:microsoft.com/office/officeart/2005/8/layout/radial4"/>
    <dgm:cxn modelId="{49D0D9ED-C18E-4B97-8C61-FB01A331DA0C}" type="presOf" srcId="{0B351139-6FF9-4C37-B473-F17D50B698C3}" destId="{8A8A3728-9AA2-4189-BC41-7A2163018FAD}" srcOrd="0" destOrd="0" presId="urn:microsoft.com/office/officeart/2005/8/layout/radial4"/>
    <dgm:cxn modelId="{6ED5BD1C-191A-4644-8800-06EC6BF85626}" type="presOf" srcId="{087A66D4-0F63-4E89-AA5C-3988D41D8E02}" destId="{6104E038-57FE-4069-B0B0-7B9C47E018E1}" srcOrd="0" destOrd="0" presId="urn:microsoft.com/office/officeart/2005/8/layout/radial4"/>
    <dgm:cxn modelId="{6B770DCB-4AEB-4A7D-9991-155DC75F80AA}" type="presOf" srcId="{566FA7A1-5848-4D62-8B37-C705182068BD}" destId="{AFA91D8E-4ECD-40ED-89FF-525C5C3E833E}" srcOrd="0" destOrd="0" presId="urn:microsoft.com/office/officeart/2005/8/layout/radial4"/>
    <dgm:cxn modelId="{F7437CCD-CC46-47CA-B56C-FB39E84CB97F}" type="presOf" srcId="{77592163-E273-401B-A344-51249FF85A82}" destId="{025E298E-EF85-4D2D-9C5D-83309B9AD31A}" srcOrd="0" destOrd="0" presId="urn:microsoft.com/office/officeart/2005/8/layout/radial4"/>
    <dgm:cxn modelId="{3A56BFD5-371C-4E92-B96D-283B7D266A2B}" type="presOf" srcId="{E6B8178B-F3D0-4DC7-B63C-AFE3E98AAA14}" destId="{20F7C13F-C3EB-4CEE-95A7-3115F083C96A}" srcOrd="0" destOrd="0" presId="urn:microsoft.com/office/officeart/2005/8/layout/radial4"/>
    <dgm:cxn modelId="{F0482CB9-F755-4B11-AD71-5EC46EA4BD68}" type="presOf" srcId="{AC239C8C-CBF9-4038-B218-C1F5B4388AD8}" destId="{61BB53D1-E857-4E51-8CE0-FF65E991139F}" srcOrd="0" destOrd="0" presId="urn:microsoft.com/office/officeart/2005/8/layout/radial4"/>
    <dgm:cxn modelId="{86B88A42-C2CF-4C19-855F-02AF699DB436}" type="presOf" srcId="{282D9607-01C4-4E25-A33B-7B0038ACFFC7}" destId="{FB09791A-7652-4A02-8B24-0B8BF6083468}" srcOrd="0" destOrd="0" presId="urn:microsoft.com/office/officeart/2005/8/layout/radial4"/>
    <dgm:cxn modelId="{8BC15737-02B1-49F1-8139-C20E5B40C1E6}" srcId="{D1C09B4C-8F10-416B-824E-C57A689710C3}" destId="{566FA7A1-5848-4D62-8B37-C705182068BD}" srcOrd="1" destOrd="0" parTransId="{82357C8F-F9B4-47D7-8FBD-2178AC4C79B5}" sibTransId="{353AD7FE-1C8A-4E21-9789-420F5A9641F5}"/>
    <dgm:cxn modelId="{59C0A015-48B3-4B73-93E7-021F04EEE7D9}" type="presOf" srcId="{82357C8F-F9B4-47D7-8FBD-2178AC4C79B5}" destId="{2C5C7C52-0DD0-471E-8162-1609DF6AD556}" srcOrd="0" destOrd="0" presId="urn:microsoft.com/office/officeart/2005/8/layout/radial4"/>
    <dgm:cxn modelId="{DCDD9B2D-0A85-48AE-A3D9-2E2FDB1A8C10}" type="presOf" srcId="{AC067F39-EB01-4B44-8740-336F254497DB}" destId="{CA469ACC-85D7-4929-A2A2-CE21875C7A00}" srcOrd="0" destOrd="0" presId="urn:microsoft.com/office/officeart/2005/8/layout/radial4"/>
    <dgm:cxn modelId="{3E64EF2A-E6B1-4396-BC96-57A0DBF21E5F}" srcId="{D1C09B4C-8F10-416B-824E-C57A689710C3}" destId="{AC239C8C-CBF9-4038-B218-C1F5B4388AD8}" srcOrd="0" destOrd="0" parTransId="{0B351139-6FF9-4C37-B473-F17D50B698C3}" sibTransId="{BDEBFD42-E5F4-4933-8BDD-AD18B7F8BA93}"/>
    <dgm:cxn modelId="{5EF24149-3693-47EC-85B5-5AAEFED5807A}" srcId="{D1C09B4C-8F10-416B-824E-C57A689710C3}" destId="{282D9607-01C4-4E25-A33B-7B0038ACFFC7}" srcOrd="2" destOrd="0" parTransId="{E6B8178B-F3D0-4DC7-B63C-AFE3E98AAA14}" sibTransId="{6558F665-D5A4-4340-B54D-748780B0695A}"/>
    <dgm:cxn modelId="{A2C6E895-61D7-4FCA-85DA-8DF411E77A89}" srcId="{D1C09B4C-8F10-416B-824E-C57A689710C3}" destId="{77592163-E273-401B-A344-51249FF85A82}" srcOrd="3" destOrd="0" parTransId="{087A66D4-0F63-4E89-AA5C-3988D41D8E02}" sibTransId="{B8C79520-DCE8-412D-B3AD-F8F9083C648F}"/>
    <dgm:cxn modelId="{3BE18A6A-DEC6-4F58-A3E9-5270AB68DE5E}" type="presParOf" srcId="{CA469ACC-85D7-4929-A2A2-CE21875C7A00}" destId="{9C1DDD6B-BE47-4129-B60C-F24A11C78EB7}" srcOrd="0" destOrd="0" presId="urn:microsoft.com/office/officeart/2005/8/layout/radial4"/>
    <dgm:cxn modelId="{3ADC8EC5-EC40-4E3D-AC2C-3D32459D0E0A}" type="presParOf" srcId="{CA469ACC-85D7-4929-A2A2-CE21875C7A00}" destId="{8A8A3728-9AA2-4189-BC41-7A2163018FAD}" srcOrd="1" destOrd="0" presId="urn:microsoft.com/office/officeart/2005/8/layout/radial4"/>
    <dgm:cxn modelId="{C076A42B-5FD9-4176-8996-1FD42139B483}" type="presParOf" srcId="{CA469ACC-85D7-4929-A2A2-CE21875C7A00}" destId="{61BB53D1-E857-4E51-8CE0-FF65E991139F}" srcOrd="2" destOrd="0" presId="urn:microsoft.com/office/officeart/2005/8/layout/radial4"/>
    <dgm:cxn modelId="{A7F82C97-2E3A-4636-B830-5878A6597E2B}" type="presParOf" srcId="{CA469ACC-85D7-4929-A2A2-CE21875C7A00}" destId="{2C5C7C52-0DD0-471E-8162-1609DF6AD556}" srcOrd="3" destOrd="0" presId="urn:microsoft.com/office/officeart/2005/8/layout/radial4"/>
    <dgm:cxn modelId="{65D2DEFD-B9A2-4271-A114-72A96C9E1583}" type="presParOf" srcId="{CA469ACC-85D7-4929-A2A2-CE21875C7A00}" destId="{AFA91D8E-4ECD-40ED-89FF-525C5C3E833E}" srcOrd="4" destOrd="0" presId="urn:microsoft.com/office/officeart/2005/8/layout/radial4"/>
    <dgm:cxn modelId="{821EF30F-77F1-4B56-85B9-B7123FC7E42B}" type="presParOf" srcId="{CA469ACC-85D7-4929-A2A2-CE21875C7A00}" destId="{20F7C13F-C3EB-4CEE-95A7-3115F083C96A}" srcOrd="5" destOrd="0" presId="urn:microsoft.com/office/officeart/2005/8/layout/radial4"/>
    <dgm:cxn modelId="{58FCDDDB-D155-42B2-B48E-65CF487C40CC}" type="presParOf" srcId="{CA469ACC-85D7-4929-A2A2-CE21875C7A00}" destId="{FB09791A-7652-4A02-8B24-0B8BF6083468}" srcOrd="6" destOrd="0" presId="urn:microsoft.com/office/officeart/2005/8/layout/radial4"/>
    <dgm:cxn modelId="{10CC5056-A8BC-449E-BE71-9B9594E2C786}" type="presParOf" srcId="{CA469ACC-85D7-4929-A2A2-CE21875C7A00}" destId="{6104E038-57FE-4069-B0B0-7B9C47E018E1}" srcOrd="7" destOrd="0" presId="urn:microsoft.com/office/officeart/2005/8/layout/radial4"/>
    <dgm:cxn modelId="{19433DD4-84B6-4F6D-B39A-E522B806F899}" type="presParOf" srcId="{CA469ACC-85D7-4929-A2A2-CE21875C7A00}" destId="{025E298E-EF85-4D2D-9C5D-83309B9AD31A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C067F39-EB01-4B44-8740-336F254497DB}" type="doc">
      <dgm:prSet loTypeId="urn:microsoft.com/office/officeart/2005/8/layout/radial4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D1C09B4C-8F10-416B-824E-C57A689710C3}">
      <dgm:prSet phldrT="[Текст]"/>
      <dgm:spPr/>
      <dgm:t>
        <a:bodyPr/>
        <a:lstStyle/>
        <a:p>
          <a:r>
            <a:rPr lang="ru-RU" dirty="0" smtClean="0">
              <a:solidFill>
                <a:schemeClr val="bg1"/>
              </a:solidFill>
            </a:rPr>
            <a:t>Безопасность общества</a:t>
          </a:r>
          <a:endParaRPr lang="ru-RU" dirty="0">
            <a:solidFill>
              <a:schemeClr val="bg1"/>
            </a:solidFill>
          </a:endParaRPr>
        </a:p>
      </dgm:t>
    </dgm:pt>
    <dgm:pt modelId="{4EB644F6-274D-4AE0-BFB2-2D962A86619F}" type="parTrans" cxnId="{DE938A34-E872-45A6-ADF0-A890837FCA3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CC4EA18F-859F-4D6C-9E3C-E9667AF2ECA4}" type="sibTrans" cxnId="{DE938A34-E872-45A6-ADF0-A890837FCA3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AC239C8C-CBF9-4038-B218-C1F5B4388AD8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экономическая</a:t>
          </a:r>
          <a:endParaRPr lang="ru-RU" dirty="0">
            <a:solidFill>
              <a:schemeClr val="tx1"/>
            </a:solidFill>
          </a:endParaRPr>
        </a:p>
      </dgm:t>
    </dgm:pt>
    <dgm:pt modelId="{0B351139-6FF9-4C37-B473-F17D50B698C3}" type="parTrans" cxnId="{3E64EF2A-E6B1-4396-BC96-57A0DBF21E5F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BDEBFD42-E5F4-4933-8BDD-AD18B7F8BA93}" type="sibTrans" cxnId="{3E64EF2A-E6B1-4396-BC96-57A0DBF21E5F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282D9607-01C4-4E25-A33B-7B0038ACFFC7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политическая</a:t>
          </a:r>
          <a:endParaRPr lang="ru-RU" dirty="0">
            <a:solidFill>
              <a:schemeClr val="tx1"/>
            </a:solidFill>
          </a:endParaRPr>
        </a:p>
      </dgm:t>
    </dgm:pt>
    <dgm:pt modelId="{E6B8178B-F3D0-4DC7-B63C-AFE3E98AAA14}" type="parTrans" cxnId="{5EF24149-3693-47EC-85B5-5AAEFED5807A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6558F665-D5A4-4340-B54D-748780B0695A}" type="sibTrans" cxnId="{5EF24149-3693-47EC-85B5-5AAEFED5807A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77592163-E273-401B-A344-51249FF85A82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духовная (культурная)</a:t>
          </a:r>
          <a:endParaRPr lang="ru-RU" dirty="0">
            <a:solidFill>
              <a:schemeClr val="tx1"/>
            </a:solidFill>
          </a:endParaRPr>
        </a:p>
      </dgm:t>
    </dgm:pt>
    <dgm:pt modelId="{087A66D4-0F63-4E89-AA5C-3988D41D8E02}" type="parTrans" cxnId="{A2C6E895-61D7-4FCA-85DA-8DF411E77A8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B8C79520-DCE8-412D-B3AD-F8F9083C648F}" type="sibTrans" cxnId="{A2C6E895-61D7-4FCA-85DA-8DF411E77A8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566FA7A1-5848-4D62-8B37-C705182068BD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социальная</a:t>
          </a:r>
          <a:endParaRPr lang="ru-RU" dirty="0">
            <a:solidFill>
              <a:schemeClr val="tx1"/>
            </a:solidFill>
          </a:endParaRPr>
        </a:p>
      </dgm:t>
    </dgm:pt>
    <dgm:pt modelId="{82357C8F-F9B4-47D7-8FBD-2178AC4C79B5}" type="parTrans" cxnId="{8BC15737-02B1-49F1-8139-C20E5B40C1E6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353AD7FE-1C8A-4E21-9789-420F5A9641F5}" type="sibTrans" cxnId="{8BC15737-02B1-49F1-8139-C20E5B40C1E6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CA469ACC-85D7-4929-A2A2-CE21875C7A00}" type="pres">
      <dgm:prSet presAssocID="{AC067F39-EB01-4B44-8740-336F254497DB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C1DDD6B-BE47-4129-B60C-F24A11C78EB7}" type="pres">
      <dgm:prSet presAssocID="{D1C09B4C-8F10-416B-824E-C57A689710C3}" presName="centerShape" presStyleLbl="node0" presStyleIdx="0" presStyleCnt="1" custLinFactNeighborX="-1493" custLinFactNeighborY="-1108"/>
      <dgm:spPr/>
      <dgm:t>
        <a:bodyPr/>
        <a:lstStyle/>
        <a:p>
          <a:endParaRPr lang="ru-RU"/>
        </a:p>
      </dgm:t>
    </dgm:pt>
    <dgm:pt modelId="{8A8A3728-9AA2-4189-BC41-7A2163018FAD}" type="pres">
      <dgm:prSet presAssocID="{0B351139-6FF9-4C37-B473-F17D50B698C3}" presName="parTrans" presStyleLbl="bgSibTrans2D1" presStyleIdx="0" presStyleCnt="4"/>
      <dgm:spPr/>
      <dgm:t>
        <a:bodyPr/>
        <a:lstStyle/>
        <a:p>
          <a:endParaRPr lang="ru-RU"/>
        </a:p>
      </dgm:t>
    </dgm:pt>
    <dgm:pt modelId="{61BB53D1-E857-4E51-8CE0-FF65E991139F}" type="pres">
      <dgm:prSet presAssocID="{AC239C8C-CBF9-4038-B218-C1F5B4388AD8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5C7C52-0DD0-471E-8162-1609DF6AD556}" type="pres">
      <dgm:prSet presAssocID="{82357C8F-F9B4-47D7-8FBD-2178AC4C79B5}" presName="parTrans" presStyleLbl="bgSibTrans2D1" presStyleIdx="1" presStyleCnt="4"/>
      <dgm:spPr/>
      <dgm:t>
        <a:bodyPr/>
        <a:lstStyle/>
        <a:p>
          <a:endParaRPr lang="ru-RU"/>
        </a:p>
      </dgm:t>
    </dgm:pt>
    <dgm:pt modelId="{AFA91D8E-4ECD-40ED-89FF-525C5C3E833E}" type="pres">
      <dgm:prSet presAssocID="{566FA7A1-5848-4D62-8B37-C705182068BD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F7C13F-C3EB-4CEE-95A7-3115F083C96A}" type="pres">
      <dgm:prSet presAssocID="{E6B8178B-F3D0-4DC7-B63C-AFE3E98AAA14}" presName="parTrans" presStyleLbl="bgSibTrans2D1" presStyleIdx="2" presStyleCnt="4"/>
      <dgm:spPr/>
      <dgm:t>
        <a:bodyPr/>
        <a:lstStyle/>
        <a:p>
          <a:endParaRPr lang="ru-RU"/>
        </a:p>
      </dgm:t>
    </dgm:pt>
    <dgm:pt modelId="{FB09791A-7652-4A02-8B24-0B8BF6083468}" type="pres">
      <dgm:prSet presAssocID="{282D9607-01C4-4E25-A33B-7B0038ACFFC7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04E038-57FE-4069-B0B0-7B9C47E018E1}" type="pres">
      <dgm:prSet presAssocID="{087A66D4-0F63-4E89-AA5C-3988D41D8E02}" presName="parTrans" presStyleLbl="bgSibTrans2D1" presStyleIdx="3" presStyleCnt="4"/>
      <dgm:spPr/>
      <dgm:t>
        <a:bodyPr/>
        <a:lstStyle/>
        <a:p>
          <a:endParaRPr lang="ru-RU"/>
        </a:p>
      </dgm:t>
    </dgm:pt>
    <dgm:pt modelId="{025E298E-EF85-4D2D-9C5D-83309B9AD31A}" type="pres">
      <dgm:prSet presAssocID="{77592163-E273-401B-A344-51249FF85A82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BC15737-02B1-49F1-8139-C20E5B40C1E6}" srcId="{D1C09B4C-8F10-416B-824E-C57A689710C3}" destId="{566FA7A1-5848-4D62-8B37-C705182068BD}" srcOrd="1" destOrd="0" parTransId="{82357C8F-F9B4-47D7-8FBD-2178AC4C79B5}" sibTransId="{353AD7FE-1C8A-4E21-9789-420F5A9641F5}"/>
    <dgm:cxn modelId="{3507A679-92C8-4DDE-95DB-6039260E4B09}" type="presOf" srcId="{566FA7A1-5848-4D62-8B37-C705182068BD}" destId="{AFA91D8E-4ECD-40ED-89FF-525C5C3E833E}" srcOrd="0" destOrd="0" presId="urn:microsoft.com/office/officeart/2005/8/layout/radial4"/>
    <dgm:cxn modelId="{3E64EF2A-E6B1-4396-BC96-57A0DBF21E5F}" srcId="{D1C09B4C-8F10-416B-824E-C57A689710C3}" destId="{AC239C8C-CBF9-4038-B218-C1F5B4388AD8}" srcOrd="0" destOrd="0" parTransId="{0B351139-6FF9-4C37-B473-F17D50B698C3}" sibTransId="{BDEBFD42-E5F4-4933-8BDD-AD18B7F8BA93}"/>
    <dgm:cxn modelId="{CE8C76E3-34F9-4601-AEE3-F4BA726A01D3}" type="presOf" srcId="{82357C8F-F9B4-47D7-8FBD-2178AC4C79B5}" destId="{2C5C7C52-0DD0-471E-8162-1609DF6AD556}" srcOrd="0" destOrd="0" presId="urn:microsoft.com/office/officeart/2005/8/layout/radial4"/>
    <dgm:cxn modelId="{6C3F6932-8778-4095-B11D-4A8CC5500931}" type="presOf" srcId="{77592163-E273-401B-A344-51249FF85A82}" destId="{025E298E-EF85-4D2D-9C5D-83309B9AD31A}" srcOrd="0" destOrd="0" presId="urn:microsoft.com/office/officeart/2005/8/layout/radial4"/>
    <dgm:cxn modelId="{A2C6E895-61D7-4FCA-85DA-8DF411E77A89}" srcId="{D1C09B4C-8F10-416B-824E-C57A689710C3}" destId="{77592163-E273-401B-A344-51249FF85A82}" srcOrd="3" destOrd="0" parTransId="{087A66D4-0F63-4E89-AA5C-3988D41D8E02}" sibTransId="{B8C79520-DCE8-412D-B3AD-F8F9083C648F}"/>
    <dgm:cxn modelId="{0AC57502-D096-4F9F-9A1F-8E9FF3786CFC}" type="presOf" srcId="{E6B8178B-F3D0-4DC7-B63C-AFE3E98AAA14}" destId="{20F7C13F-C3EB-4CEE-95A7-3115F083C96A}" srcOrd="0" destOrd="0" presId="urn:microsoft.com/office/officeart/2005/8/layout/radial4"/>
    <dgm:cxn modelId="{52563C25-D30C-44BA-BE57-2E53898885C9}" type="presOf" srcId="{D1C09B4C-8F10-416B-824E-C57A689710C3}" destId="{9C1DDD6B-BE47-4129-B60C-F24A11C78EB7}" srcOrd="0" destOrd="0" presId="urn:microsoft.com/office/officeart/2005/8/layout/radial4"/>
    <dgm:cxn modelId="{CE85E498-F5F9-4C21-833D-62015BA1ACC5}" type="presOf" srcId="{0B351139-6FF9-4C37-B473-F17D50B698C3}" destId="{8A8A3728-9AA2-4189-BC41-7A2163018FAD}" srcOrd="0" destOrd="0" presId="urn:microsoft.com/office/officeart/2005/8/layout/radial4"/>
    <dgm:cxn modelId="{EE52662A-2686-4462-9216-3DAF8222704B}" type="presOf" srcId="{AC239C8C-CBF9-4038-B218-C1F5B4388AD8}" destId="{61BB53D1-E857-4E51-8CE0-FF65E991139F}" srcOrd="0" destOrd="0" presId="urn:microsoft.com/office/officeart/2005/8/layout/radial4"/>
    <dgm:cxn modelId="{19813C2F-F4DD-42EF-9A8B-A4C053D3D6BF}" type="presOf" srcId="{282D9607-01C4-4E25-A33B-7B0038ACFFC7}" destId="{FB09791A-7652-4A02-8B24-0B8BF6083468}" srcOrd="0" destOrd="0" presId="urn:microsoft.com/office/officeart/2005/8/layout/radial4"/>
    <dgm:cxn modelId="{5EF24149-3693-47EC-85B5-5AAEFED5807A}" srcId="{D1C09B4C-8F10-416B-824E-C57A689710C3}" destId="{282D9607-01C4-4E25-A33B-7B0038ACFFC7}" srcOrd="2" destOrd="0" parTransId="{E6B8178B-F3D0-4DC7-B63C-AFE3E98AAA14}" sibTransId="{6558F665-D5A4-4340-B54D-748780B0695A}"/>
    <dgm:cxn modelId="{663654B8-F332-437C-8BF9-4E101F5CC4F4}" type="presOf" srcId="{087A66D4-0F63-4E89-AA5C-3988D41D8E02}" destId="{6104E038-57FE-4069-B0B0-7B9C47E018E1}" srcOrd="0" destOrd="0" presId="urn:microsoft.com/office/officeart/2005/8/layout/radial4"/>
    <dgm:cxn modelId="{DE938A34-E872-45A6-ADF0-A890837FCA39}" srcId="{AC067F39-EB01-4B44-8740-336F254497DB}" destId="{D1C09B4C-8F10-416B-824E-C57A689710C3}" srcOrd="0" destOrd="0" parTransId="{4EB644F6-274D-4AE0-BFB2-2D962A86619F}" sibTransId="{CC4EA18F-859F-4D6C-9E3C-E9667AF2ECA4}"/>
    <dgm:cxn modelId="{53F3FAD1-D8BC-4300-8E97-6F35B27A1FFD}" type="presOf" srcId="{AC067F39-EB01-4B44-8740-336F254497DB}" destId="{CA469ACC-85D7-4929-A2A2-CE21875C7A00}" srcOrd="0" destOrd="0" presId="urn:microsoft.com/office/officeart/2005/8/layout/radial4"/>
    <dgm:cxn modelId="{7734F3CB-3158-4206-B656-E91A3B369D68}" type="presParOf" srcId="{CA469ACC-85D7-4929-A2A2-CE21875C7A00}" destId="{9C1DDD6B-BE47-4129-B60C-F24A11C78EB7}" srcOrd="0" destOrd="0" presId="urn:microsoft.com/office/officeart/2005/8/layout/radial4"/>
    <dgm:cxn modelId="{425FF40D-F91F-467F-B1B5-4E2965722E5C}" type="presParOf" srcId="{CA469ACC-85D7-4929-A2A2-CE21875C7A00}" destId="{8A8A3728-9AA2-4189-BC41-7A2163018FAD}" srcOrd="1" destOrd="0" presId="urn:microsoft.com/office/officeart/2005/8/layout/radial4"/>
    <dgm:cxn modelId="{F69D310C-9069-45CD-9CCB-9587DC868CAA}" type="presParOf" srcId="{CA469ACC-85D7-4929-A2A2-CE21875C7A00}" destId="{61BB53D1-E857-4E51-8CE0-FF65E991139F}" srcOrd="2" destOrd="0" presId="urn:microsoft.com/office/officeart/2005/8/layout/radial4"/>
    <dgm:cxn modelId="{D0EA25A6-9457-4F4F-A1B5-9C0622A933BC}" type="presParOf" srcId="{CA469ACC-85D7-4929-A2A2-CE21875C7A00}" destId="{2C5C7C52-0DD0-471E-8162-1609DF6AD556}" srcOrd="3" destOrd="0" presId="urn:microsoft.com/office/officeart/2005/8/layout/radial4"/>
    <dgm:cxn modelId="{33796552-BAE9-40F0-AC88-C0EBD9DBC900}" type="presParOf" srcId="{CA469ACC-85D7-4929-A2A2-CE21875C7A00}" destId="{AFA91D8E-4ECD-40ED-89FF-525C5C3E833E}" srcOrd="4" destOrd="0" presId="urn:microsoft.com/office/officeart/2005/8/layout/radial4"/>
    <dgm:cxn modelId="{74674775-EC49-4419-AB12-E996668C47B8}" type="presParOf" srcId="{CA469ACC-85D7-4929-A2A2-CE21875C7A00}" destId="{20F7C13F-C3EB-4CEE-95A7-3115F083C96A}" srcOrd="5" destOrd="0" presId="urn:microsoft.com/office/officeart/2005/8/layout/radial4"/>
    <dgm:cxn modelId="{7A2C71EA-E331-470B-B195-44D6E6B54F78}" type="presParOf" srcId="{CA469ACC-85D7-4929-A2A2-CE21875C7A00}" destId="{FB09791A-7652-4A02-8B24-0B8BF6083468}" srcOrd="6" destOrd="0" presId="urn:microsoft.com/office/officeart/2005/8/layout/radial4"/>
    <dgm:cxn modelId="{8E01F5B1-1944-4F04-BDDE-318765F61F91}" type="presParOf" srcId="{CA469ACC-85D7-4929-A2A2-CE21875C7A00}" destId="{6104E038-57FE-4069-B0B0-7B9C47E018E1}" srcOrd="7" destOrd="0" presId="urn:microsoft.com/office/officeart/2005/8/layout/radial4"/>
    <dgm:cxn modelId="{921066FC-D4F2-4A2E-8347-3C9502FB6E00}" type="presParOf" srcId="{CA469ACC-85D7-4929-A2A2-CE21875C7A00}" destId="{025E298E-EF85-4D2D-9C5D-83309B9AD31A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F606896-BE4A-45BC-B2BA-1E530F8D9B9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12953CA-51DD-4064-850F-9BE60FB74AB3}">
      <dgm:prSet phldrT="[Текст]"/>
      <dgm:spPr/>
      <dgm:t>
        <a:bodyPr/>
        <a:lstStyle/>
        <a:p>
          <a:r>
            <a:rPr lang="ru-RU" dirty="0" smtClean="0"/>
            <a:t>Угрозы</a:t>
          </a:r>
          <a:endParaRPr lang="ru-RU" dirty="0"/>
        </a:p>
      </dgm:t>
    </dgm:pt>
    <dgm:pt modelId="{3E0BE7B0-92F1-49F4-A881-A3D418CE588A}" type="parTrans" cxnId="{17A3FF46-155E-4808-BB3F-396052FDCD4A}">
      <dgm:prSet/>
      <dgm:spPr/>
      <dgm:t>
        <a:bodyPr/>
        <a:lstStyle/>
        <a:p>
          <a:endParaRPr lang="ru-RU"/>
        </a:p>
      </dgm:t>
    </dgm:pt>
    <dgm:pt modelId="{0A6709DB-499B-4213-87E8-71E97C11FA64}" type="sibTrans" cxnId="{17A3FF46-155E-4808-BB3F-396052FDCD4A}">
      <dgm:prSet/>
      <dgm:spPr/>
      <dgm:t>
        <a:bodyPr/>
        <a:lstStyle/>
        <a:p>
          <a:endParaRPr lang="ru-RU"/>
        </a:p>
      </dgm:t>
    </dgm:pt>
    <dgm:pt modelId="{22A2CD0F-07F5-4BC6-B3B7-634E8FC2756D}">
      <dgm:prSet phldrT="[Текст]"/>
      <dgm:spPr/>
      <dgm:t>
        <a:bodyPr/>
        <a:lstStyle/>
        <a:p>
          <a:r>
            <a:rPr lang="ru-RU" dirty="0" smtClean="0"/>
            <a:t>Внешние</a:t>
          </a:r>
          <a:endParaRPr lang="ru-RU" dirty="0"/>
        </a:p>
      </dgm:t>
    </dgm:pt>
    <dgm:pt modelId="{9D15DCC3-AB6A-4456-8DDF-DCF4DF9BE183}" type="parTrans" cxnId="{45BF9A74-C312-48B7-88A3-9AC6666B3F47}">
      <dgm:prSet/>
      <dgm:spPr/>
      <dgm:t>
        <a:bodyPr/>
        <a:lstStyle/>
        <a:p>
          <a:endParaRPr lang="ru-RU"/>
        </a:p>
      </dgm:t>
    </dgm:pt>
    <dgm:pt modelId="{EC7D5440-A1D1-4878-A523-B3EAB7363649}" type="sibTrans" cxnId="{45BF9A74-C312-48B7-88A3-9AC6666B3F47}">
      <dgm:prSet/>
      <dgm:spPr/>
      <dgm:t>
        <a:bodyPr/>
        <a:lstStyle/>
        <a:p>
          <a:endParaRPr lang="ru-RU"/>
        </a:p>
      </dgm:t>
    </dgm:pt>
    <dgm:pt modelId="{8510DC3E-9F2B-4311-B637-2E742D851626}">
      <dgm:prSet phldrT="[Текст]"/>
      <dgm:spPr/>
      <dgm:t>
        <a:bodyPr/>
        <a:lstStyle/>
        <a:p>
          <a:r>
            <a:rPr lang="ru-RU" dirty="0" smtClean="0"/>
            <a:t>Внутренние</a:t>
          </a:r>
          <a:endParaRPr lang="ru-RU" dirty="0"/>
        </a:p>
      </dgm:t>
    </dgm:pt>
    <dgm:pt modelId="{8B81200E-CBE5-4886-904F-37018D6AD2DD}" type="parTrans" cxnId="{45F65D03-0E14-40D0-9802-B9A4D1363A88}">
      <dgm:prSet/>
      <dgm:spPr/>
      <dgm:t>
        <a:bodyPr/>
        <a:lstStyle/>
        <a:p>
          <a:endParaRPr lang="ru-RU"/>
        </a:p>
      </dgm:t>
    </dgm:pt>
    <dgm:pt modelId="{209D882D-DCCE-4A18-B2D1-B05AB0E93C88}" type="sibTrans" cxnId="{45F65D03-0E14-40D0-9802-B9A4D1363A88}">
      <dgm:prSet/>
      <dgm:spPr/>
      <dgm:t>
        <a:bodyPr/>
        <a:lstStyle/>
        <a:p>
          <a:endParaRPr lang="ru-RU"/>
        </a:p>
      </dgm:t>
    </dgm:pt>
    <dgm:pt modelId="{C7F22CE3-82ED-4276-B326-A7B27B36ACF3}">
      <dgm:prSet phldrT="[Текст]"/>
      <dgm:spPr/>
      <dgm:t>
        <a:bodyPr/>
        <a:lstStyle/>
        <a:p>
          <a:r>
            <a:rPr lang="ru-RU" dirty="0" smtClean="0"/>
            <a:t>Трансграничные</a:t>
          </a:r>
          <a:endParaRPr lang="ru-RU" dirty="0"/>
        </a:p>
      </dgm:t>
    </dgm:pt>
    <dgm:pt modelId="{1381F342-3B12-47A8-A366-70DE0BFD1161}" type="parTrans" cxnId="{4CA25788-E00E-48AF-B2AC-FD53F322ED3E}">
      <dgm:prSet/>
      <dgm:spPr/>
      <dgm:t>
        <a:bodyPr/>
        <a:lstStyle/>
        <a:p>
          <a:endParaRPr lang="ru-RU"/>
        </a:p>
      </dgm:t>
    </dgm:pt>
    <dgm:pt modelId="{5D94FEC3-7642-4091-A170-DE6950D3E5F1}" type="sibTrans" cxnId="{4CA25788-E00E-48AF-B2AC-FD53F322ED3E}">
      <dgm:prSet/>
      <dgm:spPr/>
      <dgm:t>
        <a:bodyPr/>
        <a:lstStyle/>
        <a:p>
          <a:endParaRPr lang="ru-RU"/>
        </a:p>
      </dgm:t>
    </dgm:pt>
    <dgm:pt modelId="{A7FDF676-99D6-4A9C-9C7F-BBFF85D87CDD}" type="pres">
      <dgm:prSet presAssocID="{1F606896-BE4A-45BC-B2BA-1E530F8D9B9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F615A3E-3C67-4A9B-A2E7-F963568C30FD}" type="pres">
      <dgm:prSet presAssocID="{312953CA-51DD-4064-850F-9BE60FB74AB3}" presName="hierRoot1" presStyleCnt="0">
        <dgm:presLayoutVars>
          <dgm:hierBranch val="init"/>
        </dgm:presLayoutVars>
      </dgm:prSet>
      <dgm:spPr/>
    </dgm:pt>
    <dgm:pt modelId="{E62AC033-B3F2-4EB3-A40B-C1B813025A68}" type="pres">
      <dgm:prSet presAssocID="{312953CA-51DD-4064-850F-9BE60FB74AB3}" presName="rootComposite1" presStyleCnt="0"/>
      <dgm:spPr/>
    </dgm:pt>
    <dgm:pt modelId="{6497688E-F012-4104-B101-D46FA29EFC90}" type="pres">
      <dgm:prSet presAssocID="{312953CA-51DD-4064-850F-9BE60FB74AB3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C7480C1-4125-4ECC-ADD0-11467D87D13B}" type="pres">
      <dgm:prSet presAssocID="{312953CA-51DD-4064-850F-9BE60FB74AB3}" presName="rootConnector1" presStyleLbl="node1" presStyleIdx="0" presStyleCnt="0"/>
      <dgm:spPr/>
      <dgm:t>
        <a:bodyPr/>
        <a:lstStyle/>
        <a:p>
          <a:endParaRPr lang="ru-RU"/>
        </a:p>
      </dgm:t>
    </dgm:pt>
    <dgm:pt modelId="{65B887D3-2D36-4062-8B6E-D3EF3ABA15ED}" type="pres">
      <dgm:prSet presAssocID="{312953CA-51DD-4064-850F-9BE60FB74AB3}" presName="hierChild2" presStyleCnt="0"/>
      <dgm:spPr/>
    </dgm:pt>
    <dgm:pt modelId="{D7E52531-B34B-4E09-A7F0-9AF7C2DA0BF7}" type="pres">
      <dgm:prSet presAssocID="{9D15DCC3-AB6A-4456-8DDF-DCF4DF9BE183}" presName="Name37" presStyleLbl="parChTrans1D2" presStyleIdx="0" presStyleCnt="3"/>
      <dgm:spPr/>
      <dgm:t>
        <a:bodyPr/>
        <a:lstStyle/>
        <a:p>
          <a:endParaRPr lang="ru-RU"/>
        </a:p>
      </dgm:t>
    </dgm:pt>
    <dgm:pt modelId="{442AC2CC-3434-4488-8E64-781F10F6D937}" type="pres">
      <dgm:prSet presAssocID="{22A2CD0F-07F5-4BC6-B3B7-634E8FC2756D}" presName="hierRoot2" presStyleCnt="0">
        <dgm:presLayoutVars>
          <dgm:hierBranch val="init"/>
        </dgm:presLayoutVars>
      </dgm:prSet>
      <dgm:spPr/>
    </dgm:pt>
    <dgm:pt modelId="{26A20C25-3E7A-4438-81B6-2B29D5653213}" type="pres">
      <dgm:prSet presAssocID="{22A2CD0F-07F5-4BC6-B3B7-634E8FC2756D}" presName="rootComposite" presStyleCnt="0"/>
      <dgm:spPr/>
    </dgm:pt>
    <dgm:pt modelId="{709A6D48-16C7-4F44-9D0D-7E375C13AC18}" type="pres">
      <dgm:prSet presAssocID="{22A2CD0F-07F5-4BC6-B3B7-634E8FC2756D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15F3FD7-ADAE-444E-8C34-AA7B90BF8E24}" type="pres">
      <dgm:prSet presAssocID="{22A2CD0F-07F5-4BC6-B3B7-634E8FC2756D}" presName="rootConnector" presStyleLbl="node2" presStyleIdx="0" presStyleCnt="3"/>
      <dgm:spPr/>
      <dgm:t>
        <a:bodyPr/>
        <a:lstStyle/>
        <a:p>
          <a:endParaRPr lang="ru-RU"/>
        </a:p>
      </dgm:t>
    </dgm:pt>
    <dgm:pt modelId="{916F95B1-F2C8-400D-AF42-8ACE85B6BFC0}" type="pres">
      <dgm:prSet presAssocID="{22A2CD0F-07F5-4BC6-B3B7-634E8FC2756D}" presName="hierChild4" presStyleCnt="0"/>
      <dgm:spPr/>
    </dgm:pt>
    <dgm:pt modelId="{2757A674-F060-4F95-B25A-13CC31A7AB4C}" type="pres">
      <dgm:prSet presAssocID="{22A2CD0F-07F5-4BC6-B3B7-634E8FC2756D}" presName="hierChild5" presStyleCnt="0"/>
      <dgm:spPr/>
    </dgm:pt>
    <dgm:pt modelId="{F2BBFDC1-54DC-4DCA-A77B-4BD286324DFC}" type="pres">
      <dgm:prSet presAssocID="{8B81200E-CBE5-4886-904F-37018D6AD2DD}" presName="Name37" presStyleLbl="parChTrans1D2" presStyleIdx="1" presStyleCnt="3"/>
      <dgm:spPr/>
      <dgm:t>
        <a:bodyPr/>
        <a:lstStyle/>
        <a:p>
          <a:endParaRPr lang="ru-RU"/>
        </a:p>
      </dgm:t>
    </dgm:pt>
    <dgm:pt modelId="{514171D4-DBE7-4610-8464-F29EF15C3930}" type="pres">
      <dgm:prSet presAssocID="{8510DC3E-9F2B-4311-B637-2E742D851626}" presName="hierRoot2" presStyleCnt="0">
        <dgm:presLayoutVars>
          <dgm:hierBranch val="init"/>
        </dgm:presLayoutVars>
      </dgm:prSet>
      <dgm:spPr/>
    </dgm:pt>
    <dgm:pt modelId="{5FFDCF59-E44D-49FF-9387-DCEB67615B66}" type="pres">
      <dgm:prSet presAssocID="{8510DC3E-9F2B-4311-B637-2E742D851626}" presName="rootComposite" presStyleCnt="0"/>
      <dgm:spPr/>
    </dgm:pt>
    <dgm:pt modelId="{1291AEEC-C4A8-4F19-BEDC-A0A53E0CD561}" type="pres">
      <dgm:prSet presAssocID="{8510DC3E-9F2B-4311-B637-2E742D851626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193D4A1-4ACF-4D55-A8A3-7488E41E6C36}" type="pres">
      <dgm:prSet presAssocID="{8510DC3E-9F2B-4311-B637-2E742D851626}" presName="rootConnector" presStyleLbl="node2" presStyleIdx="1" presStyleCnt="3"/>
      <dgm:spPr/>
      <dgm:t>
        <a:bodyPr/>
        <a:lstStyle/>
        <a:p>
          <a:endParaRPr lang="ru-RU"/>
        </a:p>
      </dgm:t>
    </dgm:pt>
    <dgm:pt modelId="{FDFBC99C-52EA-4E7B-AD09-A86522141496}" type="pres">
      <dgm:prSet presAssocID="{8510DC3E-9F2B-4311-B637-2E742D851626}" presName="hierChild4" presStyleCnt="0"/>
      <dgm:spPr/>
    </dgm:pt>
    <dgm:pt modelId="{BAEEAFAB-A41E-40EA-9FA6-DF7EFBB2F088}" type="pres">
      <dgm:prSet presAssocID="{8510DC3E-9F2B-4311-B637-2E742D851626}" presName="hierChild5" presStyleCnt="0"/>
      <dgm:spPr/>
    </dgm:pt>
    <dgm:pt modelId="{0DF02510-504C-46FE-B9CF-6A3E5A037928}" type="pres">
      <dgm:prSet presAssocID="{1381F342-3B12-47A8-A366-70DE0BFD1161}" presName="Name37" presStyleLbl="parChTrans1D2" presStyleIdx="2" presStyleCnt="3"/>
      <dgm:spPr/>
      <dgm:t>
        <a:bodyPr/>
        <a:lstStyle/>
        <a:p>
          <a:endParaRPr lang="ru-RU"/>
        </a:p>
      </dgm:t>
    </dgm:pt>
    <dgm:pt modelId="{42444E9A-0D19-4E7A-86F3-FCBDEC35B663}" type="pres">
      <dgm:prSet presAssocID="{C7F22CE3-82ED-4276-B326-A7B27B36ACF3}" presName="hierRoot2" presStyleCnt="0">
        <dgm:presLayoutVars>
          <dgm:hierBranch val="init"/>
        </dgm:presLayoutVars>
      </dgm:prSet>
      <dgm:spPr/>
    </dgm:pt>
    <dgm:pt modelId="{0F13D231-4F42-4DE2-8B03-74FD747C0F31}" type="pres">
      <dgm:prSet presAssocID="{C7F22CE3-82ED-4276-B326-A7B27B36ACF3}" presName="rootComposite" presStyleCnt="0"/>
      <dgm:spPr/>
    </dgm:pt>
    <dgm:pt modelId="{CB816B42-17DE-46AC-9988-5653103DCC0A}" type="pres">
      <dgm:prSet presAssocID="{C7F22CE3-82ED-4276-B326-A7B27B36ACF3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1453510-3A7A-4730-A004-77BC62E7F050}" type="pres">
      <dgm:prSet presAssocID="{C7F22CE3-82ED-4276-B326-A7B27B36ACF3}" presName="rootConnector" presStyleLbl="node2" presStyleIdx="2" presStyleCnt="3"/>
      <dgm:spPr/>
      <dgm:t>
        <a:bodyPr/>
        <a:lstStyle/>
        <a:p>
          <a:endParaRPr lang="ru-RU"/>
        </a:p>
      </dgm:t>
    </dgm:pt>
    <dgm:pt modelId="{384B333F-7951-4722-95EC-4AEA8E2F1CC9}" type="pres">
      <dgm:prSet presAssocID="{C7F22CE3-82ED-4276-B326-A7B27B36ACF3}" presName="hierChild4" presStyleCnt="0"/>
      <dgm:spPr/>
    </dgm:pt>
    <dgm:pt modelId="{D9DF1114-7F31-48CE-91CB-36C6F0267922}" type="pres">
      <dgm:prSet presAssocID="{C7F22CE3-82ED-4276-B326-A7B27B36ACF3}" presName="hierChild5" presStyleCnt="0"/>
      <dgm:spPr/>
    </dgm:pt>
    <dgm:pt modelId="{84A5021B-2AAC-4CFA-806D-48ADB9B81E07}" type="pres">
      <dgm:prSet presAssocID="{312953CA-51DD-4064-850F-9BE60FB74AB3}" presName="hierChild3" presStyleCnt="0"/>
      <dgm:spPr/>
    </dgm:pt>
  </dgm:ptLst>
  <dgm:cxnLst>
    <dgm:cxn modelId="{A1F2C470-E161-416D-8C33-746AFE54EC5F}" type="presOf" srcId="{1381F342-3B12-47A8-A366-70DE0BFD1161}" destId="{0DF02510-504C-46FE-B9CF-6A3E5A037928}" srcOrd="0" destOrd="0" presId="urn:microsoft.com/office/officeart/2005/8/layout/orgChart1"/>
    <dgm:cxn modelId="{4CA25788-E00E-48AF-B2AC-FD53F322ED3E}" srcId="{312953CA-51DD-4064-850F-9BE60FB74AB3}" destId="{C7F22CE3-82ED-4276-B326-A7B27B36ACF3}" srcOrd="2" destOrd="0" parTransId="{1381F342-3B12-47A8-A366-70DE0BFD1161}" sibTransId="{5D94FEC3-7642-4091-A170-DE6950D3E5F1}"/>
    <dgm:cxn modelId="{3195128C-9E26-47E3-B375-6DA5FDB82691}" type="presOf" srcId="{1F606896-BE4A-45BC-B2BA-1E530F8D9B97}" destId="{A7FDF676-99D6-4A9C-9C7F-BBFF85D87CDD}" srcOrd="0" destOrd="0" presId="urn:microsoft.com/office/officeart/2005/8/layout/orgChart1"/>
    <dgm:cxn modelId="{9EE88635-9B23-4796-868A-709E1338C9C3}" type="presOf" srcId="{9D15DCC3-AB6A-4456-8DDF-DCF4DF9BE183}" destId="{D7E52531-B34B-4E09-A7F0-9AF7C2DA0BF7}" srcOrd="0" destOrd="0" presId="urn:microsoft.com/office/officeart/2005/8/layout/orgChart1"/>
    <dgm:cxn modelId="{C36E5866-9CEF-4F58-897C-FBB3B6C330F3}" type="presOf" srcId="{22A2CD0F-07F5-4BC6-B3B7-634E8FC2756D}" destId="{015F3FD7-ADAE-444E-8C34-AA7B90BF8E24}" srcOrd="1" destOrd="0" presId="urn:microsoft.com/office/officeart/2005/8/layout/orgChart1"/>
    <dgm:cxn modelId="{55C87222-FCEA-4482-B386-3BDC73DA283D}" type="presOf" srcId="{C7F22CE3-82ED-4276-B326-A7B27B36ACF3}" destId="{A1453510-3A7A-4730-A004-77BC62E7F050}" srcOrd="1" destOrd="0" presId="urn:microsoft.com/office/officeart/2005/8/layout/orgChart1"/>
    <dgm:cxn modelId="{25E87281-9BA7-4BB0-89B4-4A384C2C36CC}" type="presOf" srcId="{22A2CD0F-07F5-4BC6-B3B7-634E8FC2756D}" destId="{709A6D48-16C7-4F44-9D0D-7E375C13AC18}" srcOrd="0" destOrd="0" presId="urn:microsoft.com/office/officeart/2005/8/layout/orgChart1"/>
    <dgm:cxn modelId="{39CD7C75-2F61-4ED7-B482-E8F52B469796}" type="presOf" srcId="{8510DC3E-9F2B-4311-B637-2E742D851626}" destId="{7193D4A1-4ACF-4D55-A8A3-7488E41E6C36}" srcOrd="1" destOrd="0" presId="urn:microsoft.com/office/officeart/2005/8/layout/orgChart1"/>
    <dgm:cxn modelId="{45BF9A74-C312-48B7-88A3-9AC6666B3F47}" srcId="{312953CA-51DD-4064-850F-9BE60FB74AB3}" destId="{22A2CD0F-07F5-4BC6-B3B7-634E8FC2756D}" srcOrd="0" destOrd="0" parTransId="{9D15DCC3-AB6A-4456-8DDF-DCF4DF9BE183}" sibTransId="{EC7D5440-A1D1-4878-A523-B3EAB7363649}"/>
    <dgm:cxn modelId="{4E3E6F93-AE2C-4F02-84CC-959FB63E881A}" type="presOf" srcId="{8510DC3E-9F2B-4311-B637-2E742D851626}" destId="{1291AEEC-C4A8-4F19-BEDC-A0A53E0CD561}" srcOrd="0" destOrd="0" presId="urn:microsoft.com/office/officeart/2005/8/layout/orgChart1"/>
    <dgm:cxn modelId="{17A3FF46-155E-4808-BB3F-396052FDCD4A}" srcId="{1F606896-BE4A-45BC-B2BA-1E530F8D9B97}" destId="{312953CA-51DD-4064-850F-9BE60FB74AB3}" srcOrd="0" destOrd="0" parTransId="{3E0BE7B0-92F1-49F4-A881-A3D418CE588A}" sibTransId="{0A6709DB-499B-4213-87E8-71E97C11FA64}"/>
    <dgm:cxn modelId="{377C0648-A0BB-4661-A8FB-5A6B5E65A857}" type="presOf" srcId="{312953CA-51DD-4064-850F-9BE60FB74AB3}" destId="{6497688E-F012-4104-B101-D46FA29EFC90}" srcOrd="0" destOrd="0" presId="urn:microsoft.com/office/officeart/2005/8/layout/orgChart1"/>
    <dgm:cxn modelId="{ACB946F9-3B23-48AB-9454-64A824DF7FA6}" type="presOf" srcId="{312953CA-51DD-4064-850F-9BE60FB74AB3}" destId="{DC7480C1-4125-4ECC-ADD0-11467D87D13B}" srcOrd="1" destOrd="0" presId="urn:microsoft.com/office/officeart/2005/8/layout/orgChart1"/>
    <dgm:cxn modelId="{3BF9A50C-CDDC-41DF-A559-D3777113D672}" type="presOf" srcId="{C7F22CE3-82ED-4276-B326-A7B27B36ACF3}" destId="{CB816B42-17DE-46AC-9988-5653103DCC0A}" srcOrd="0" destOrd="0" presId="urn:microsoft.com/office/officeart/2005/8/layout/orgChart1"/>
    <dgm:cxn modelId="{45F65D03-0E14-40D0-9802-B9A4D1363A88}" srcId="{312953CA-51DD-4064-850F-9BE60FB74AB3}" destId="{8510DC3E-9F2B-4311-B637-2E742D851626}" srcOrd="1" destOrd="0" parTransId="{8B81200E-CBE5-4886-904F-37018D6AD2DD}" sibTransId="{209D882D-DCCE-4A18-B2D1-B05AB0E93C88}"/>
    <dgm:cxn modelId="{657F7289-DE4A-4DE5-83A6-3C1BB9A1AF47}" type="presOf" srcId="{8B81200E-CBE5-4886-904F-37018D6AD2DD}" destId="{F2BBFDC1-54DC-4DCA-A77B-4BD286324DFC}" srcOrd="0" destOrd="0" presId="urn:microsoft.com/office/officeart/2005/8/layout/orgChart1"/>
    <dgm:cxn modelId="{712C737D-D001-4C78-B9E6-A360E7B48020}" type="presParOf" srcId="{A7FDF676-99D6-4A9C-9C7F-BBFF85D87CDD}" destId="{AF615A3E-3C67-4A9B-A2E7-F963568C30FD}" srcOrd="0" destOrd="0" presId="urn:microsoft.com/office/officeart/2005/8/layout/orgChart1"/>
    <dgm:cxn modelId="{F7D68E6A-1DDC-446C-AB19-862A1E538449}" type="presParOf" srcId="{AF615A3E-3C67-4A9B-A2E7-F963568C30FD}" destId="{E62AC033-B3F2-4EB3-A40B-C1B813025A68}" srcOrd="0" destOrd="0" presId="urn:microsoft.com/office/officeart/2005/8/layout/orgChart1"/>
    <dgm:cxn modelId="{DE9E1D5B-6812-499B-ABF7-D10BD53D00F1}" type="presParOf" srcId="{E62AC033-B3F2-4EB3-A40B-C1B813025A68}" destId="{6497688E-F012-4104-B101-D46FA29EFC90}" srcOrd="0" destOrd="0" presId="urn:microsoft.com/office/officeart/2005/8/layout/orgChart1"/>
    <dgm:cxn modelId="{19CC08CA-7BCC-4311-8B54-5645D4CE3BF8}" type="presParOf" srcId="{E62AC033-B3F2-4EB3-A40B-C1B813025A68}" destId="{DC7480C1-4125-4ECC-ADD0-11467D87D13B}" srcOrd="1" destOrd="0" presId="urn:microsoft.com/office/officeart/2005/8/layout/orgChart1"/>
    <dgm:cxn modelId="{AFA9DDCC-7B72-4FC0-AA96-35E49D6AF97A}" type="presParOf" srcId="{AF615A3E-3C67-4A9B-A2E7-F963568C30FD}" destId="{65B887D3-2D36-4062-8B6E-D3EF3ABA15ED}" srcOrd="1" destOrd="0" presId="urn:microsoft.com/office/officeart/2005/8/layout/orgChart1"/>
    <dgm:cxn modelId="{C6BD7221-43CE-4E1D-9F7D-1014AABF1BE1}" type="presParOf" srcId="{65B887D3-2D36-4062-8B6E-D3EF3ABA15ED}" destId="{D7E52531-B34B-4E09-A7F0-9AF7C2DA0BF7}" srcOrd="0" destOrd="0" presId="urn:microsoft.com/office/officeart/2005/8/layout/orgChart1"/>
    <dgm:cxn modelId="{DECCB0C7-03E1-4EAD-9CD7-9E0ECE562D8D}" type="presParOf" srcId="{65B887D3-2D36-4062-8B6E-D3EF3ABA15ED}" destId="{442AC2CC-3434-4488-8E64-781F10F6D937}" srcOrd="1" destOrd="0" presId="urn:microsoft.com/office/officeart/2005/8/layout/orgChart1"/>
    <dgm:cxn modelId="{7199AB65-36FF-4083-8D38-E69A9D026695}" type="presParOf" srcId="{442AC2CC-3434-4488-8E64-781F10F6D937}" destId="{26A20C25-3E7A-4438-81B6-2B29D5653213}" srcOrd="0" destOrd="0" presId="urn:microsoft.com/office/officeart/2005/8/layout/orgChart1"/>
    <dgm:cxn modelId="{BA00E83D-47CE-4652-955C-1C3E3F7318A0}" type="presParOf" srcId="{26A20C25-3E7A-4438-81B6-2B29D5653213}" destId="{709A6D48-16C7-4F44-9D0D-7E375C13AC18}" srcOrd="0" destOrd="0" presId="urn:microsoft.com/office/officeart/2005/8/layout/orgChart1"/>
    <dgm:cxn modelId="{62A75760-D586-4A01-BC33-F1053A6BFA9A}" type="presParOf" srcId="{26A20C25-3E7A-4438-81B6-2B29D5653213}" destId="{015F3FD7-ADAE-444E-8C34-AA7B90BF8E24}" srcOrd="1" destOrd="0" presId="urn:microsoft.com/office/officeart/2005/8/layout/orgChart1"/>
    <dgm:cxn modelId="{4E5F367E-9710-4432-ADD9-2705DF0EB301}" type="presParOf" srcId="{442AC2CC-3434-4488-8E64-781F10F6D937}" destId="{916F95B1-F2C8-400D-AF42-8ACE85B6BFC0}" srcOrd="1" destOrd="0" presId="urn:microsoft.com/office/officeart/2005/8/layout/orgChart1"/>
    <dgm:cxn modelId="{0254D32E-1D7F-4772-A741-A046B34E9A3C}" type="presParOf" srcId="{442AC2CC-3434-4488-8E64-781F10F6D937}" destId="{2757A674-F060-4F95-B25A-13CC31A7AB4C}" srcOrd="2" destOrd="0" presId="urn:microsoft.com/office/officeart/2005/8/layout/orgChart1"/>
    <dgm:cxn modelId="{4D66ED36-4299-4993-8ED3-18F3E20B6285}" type="presParOf" srcId="{65B887D3-2D36-4062-8B6E-D3EF3ABA15ED}" destId="{F2BBFDC1-54DC-4DCA-A77B-4BD286324DFC}" srcOrd="2" destOrd="0" presId="urn:microsoft.com/office/officeart/2005/8/layout/orgChart1"/>
    <dgm:cxn modelId="{3E1B8398-C1C2-4EA8-97E7-D211D8EB6F94}" type="presParOf" srcId="{65B887D3-2D36-4062-8B6E-D3EF3ABA15ED}" destId="{514171D4-DBE7-4610-8464-F29EF15C3930}" srcOrd="3" destOrd="0" presId="urn:microsoft.com/office/officeart/2005/8/layout/orgChart1"/>
    <dgm:cxn modelId="{535F152C-EAEE-449A-9EFA-6BE67D706288}" type="presParOf" srcId="{514171D4-DBE7-4610-8464-F29EF15C3930}" destId="{5FFDCF59-E44D-49FF-9387-DCEB67615B66}" srcOrd="0" destOrd="0" presId="urn:microsoft.com/office/officeart/2005/8/layout/orgChart1"/>
    <dgm:cxn modelId="{C72916EE-483F-4DB2-B3FC-914FD491527C}" type="presParOf" srcId="{5FFDCF59-E44D-49FF-9387-DCEB67615B66}" destId="{1291AEEC-C4A8-4F19-BEDC-A0A53E0CD561}" srcOrd="0" destOrd="0" presId="urn:microsoft.com/office/officeart/2005/8/layout/orgChart1"/>
    <dgm:cxn modelId="{199DB37A-169E-477B-94B8-4C541D7D83A3}" type="presParOf" srcId="{5FFDCF59-E44D-49FF-9387-DCEB67615B66}" destId="{7193D4A1-4ACF-4D55-A8A3-7488E41E6C36}" srcOrd="1" destOrd="0" presId="urn:microsoft.com/office/officeart/2005/8/layout/orgChart1"/>
    <dgm:cxn modelId="{699467B4-5627-4CBA-B94B-CBBA6B72A3B1}" type="presParOf" srcId="{514171D4-DBE7-4610-8464-F29EF15C3930}" destId="{FDFBC99C-52EA-4E7B-AD09-A86522141496}" srcOrd="1" destOrd="0" presId="urn:microsoft.com/office/officeart/2005/8/layout/orgChart1"/>
    <dgm:cxn modelId="{5C8FB1C1-4322-4CA3-8FDF-B68A4E92584F}" type="presParOf" srcId="{514171D4-DBE7-4610-8464-F29EF15C3930}" destId="{BAEEAFAB-A41E-40EA-9FA6-DF7EFBB2F088}" srcOrd="2" destOrd="0" presId="urn:microsoft.com/office/officeart/2005/8/layout/orgChart1"/>
    <dgm:cxn modelId="{D83FA1F9-E616-44F0-9BAE-E3D09890532B}" type="presParOf" srcId="{65B887D3-2D36-4062-8B6E-D3EF3ABA15ED}" destId="{0DF02510-504C-46FE-B9CF-6A3E5A037928}" srcOrd="4" destOrd="0" presId="urn:microsoft.com/office/officeart/2005/8/layout/orgChart1"/>
    <dgm:cxn modelId="{92030619-C9A3-4A32-9CF0-E7F7677DBF64}" type="presParOf" srcId="{65B887D3-2D36-4062-8B6E-D3EF3ABA15ED}" destId="{42444E9A-0D19-4E7A-86F3-FCBDEC35B663}" srcOrd="5" destOrd="0" presId="urn:microsoft.com/office/officeart/2005/8/layout/orgChart1"/>
    <dgm:cxn modelId="{2FFC0CC3-B53A-4AB5-A4CE-177556A5E4B0}" type="presParOf" srcId="{42444E9A-0D19-4E7A-86F3-FCBDEC35B663}" destId="{0F13D231-4F42-4DE2-8B03-74FD747C0F31}" srcOrd="0" destOrd="0" presId="urn:microsoft.com/office/officeart/2005/8/layout/orgChart1"/>
    <dgm:cxn modelId="{55F17017-D9CB-4D6B-B1D4-96E6EA4F7BCE}" type="presParOf" srcId="{0F13D231-4F42-4DE2-8B03-74FD747C0F31}" destId="{CB816B42-17DE-46AC-9988-5653103DCC0A}" srcOrd="0" destOrd="0" presId="urn:microsoft.com/office/officeart/2005/8/layout/orgChart1"/>
    <dgm:cxn modelId="{F5CBC31B-056B-4A1B-9CC7-0B69D86EF45C}" type="presParOf" srcId="{0F13D231-4F42-4DE2-8B03-74FD747C0F31}" destId="{A1453510-3A7A-4730-A004-77BC62E7F050}" srcOrd="1" destOrd="0" presId="urn:microsoft.com/office/officeart/2005/8/layout/orgChart1"/>
    <dgm:cxn modelId="{53D7948D-1364-4ED2-8F04-CD7A280247CE}" type="presParOf" srcId="{42444E9A-0D19-4E7A-86F3-FCBDEC35B663}" destId="{384B333F-7951-4722-95EC-4AEA8E2F1CC9}" srcOrd="1" destOrd="0" presId="urn:microsoft.com/office/officeart/2005/8/layout/orgChart1"/>
    <dgm:cxn modelId="{7FDAABEC-6359-42AB-ABFE-A3B48C57BC64}" type="presParOf" srcId="{42444E9A-0D19-4E7A-86F3-FCBDEC35B663}" destId="{D9DF1114-7F31-48CE-91CB-36C6F0267922}" srcOrd="2" destOrd="0" presId="urn:microsoft.com/office/officeart/2005/8/layout/orgChart1"/>
    <dgm:cxn modelId="{A0EB533A-9F36-4738-9AE6-FD2AD30AC558}" type="presParOf" srcId="{AF615A3E-3C67-4A9B-A2E7-F963568C30FD}" destId="{84A5021B-2AAC-4CFA-806D-48ADB9B81E0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F07DA2-63ED-42D6-9AAF-1F82A1670EE0}">
      <dsp:nvSpPr>
        <dsp:cNvPr id="0" name=""/>
        <dsp:cNvSpPr/>
      </dsp:nvSpPr>
      <dsp:spPr>
        <a:xfrm>
          <a:off x="1569875" y="38099"/>
          <a:ext cx="1828800" cy="1828800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личность</a:t>
          </a:r>
          <a:endParaRPr lang="ru-RU" sz="1700" kern="1200" dirty="0"/>
        </a:p>
      </dsp:txBody>
      <dsp:txXfrm>
        <a:off x="1813716" y="358139"/>
        <a:ext cx="1341120" cy="822960"/>
      </dsp:txXfrm>
    </dsp:sp>
    <dsp:sp modelId="{D2CFCC01-D56B-41C4-8787-428F66E3AFF0}">
      <dsp:nvSpPr>
        <dsp:cNvPr id="0" name=""/>
        <dsp:cNvSpPr/>
      </dsp:nvSpPr>
      <dsp:spPr>
        <a:xfrm>
          <a:off x="2229768" y="1181100"/>
          <a:ext cx="1828800" cy="1828800"/>
        </a:xfrm>
        <a:prstGeom prst="ellipse">
          <a:avLst/>
        </a:prstGeom>
        <a:solidFill>
          <a:schemeClr val="accent5">
            <a:alpha val="50000"/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государство</a:t>
          </a:r>
          <a:endParaRPr lang="ru-RU" sz="1700" kern="1200" dirty="0"/>
        </a:p>
      </dsp:txBody>
      <dsp:txXfrm>
        <a:off x="2789076" y="1653540"/>
        <a:ext cx="1097280" cy="1005840"/>
      </dsp:txXfrm>
    </dsp:sp>
    <dsp:sp modelId="{4B3BB8F6-354E-404A-A98D-9FFFCF4543BC}">
      <dsp:nvSpPr>
        <dsp:cNvPr id="0" name=""/>
        <dsp:cNvSpPr/>
      </dsp:nvSpPr>
      <dsp:spPr>
        <a:xfrm>
          <a:off x="909983" y="1181100"/>
          <a:ext cx="1828800" cy="1828800"/>
        </a:xfrm>
        <a:prstGeom prst="ellipse">
          <a:avLst/>
        </a:prstGeom>
        <a:solidFill>
          <a:schemeClr val="accent5">
            <a:alpha val="50000"/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общество</a:t>
          </a:r>
          <a:endParaRPr lang="ru-RU" sz="1700" kern="1200" dirty="0"/>
        </a:p>
      </dsp:txBody>
      <dsp:txXfrm>
        <a:off x="1082195" y="1653540"/>
        <a:ext cx="1097280" cy="10058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BC2386-41E3-4715-8596-A67D41DDFD19}">
      <dsp:nvSpPr>
        <dsp:cNvPr id="0" name=""/>
        <dsp:cNvSpPr/>
      </dsp:nvSpPr>
      <dsp:spPr>
        <a:xfrm>
          <a:off x="2179859" y="1419148"/>
          <a:ext cx="174689" cy="3398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9898"/>
              </a:lnTo>
              <a:lnTo>
                <a:pt x="174689" y="339898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687C9A-D8F7-4B5E-894B-DA377B31A12A}">
      <dsp:nvSpPr>
        <dsp:cNvPr id="0" name=""/>
        <dsp:cNvSpPr/>
      </dsp:nvSpPr>
      <dsp:spPr>
        <a:xfrm>
          <a:off x="2599977" y="894522"/>
          <a:ext cx="91440" cy="1551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517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C5457E-451A-41CC-9C75-CFEB096B20E0}">
      <dsp:nvSpPr>
        <dsp:cNvPr id="0" name=""/>
        <dsp:cNvSpPr/>
      </dsp:nvSpPr>
      <dsp:spPr>
        <a:xfrm>
          <a:off x="1985814" y="369896"/>
          <a:ext cx="659882" cy="1551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585"/>
              </a:lnTo>
              <a:lnTo>
                <a:pt x="659882" y="77585"/>
              </a:lnTo>
              <a:lnTo>
                <a:pt x="659882" y="15517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C2D42D-DAD7-486D-B9C3-F2EA7A401238}">
      <dsp:nvSpPr>
        <dsp:cNvPr id="0" name=""/>
        <dsp:cNvSpPr/>
      </dsp:nvSpPr>
      <dsp:spPr>
        <a:xfrm>
          <a:off x="860093" y="1419148"/>
          <a:ext cx="174689" cy="3398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9898"/>
              </a:lnTo>
              <a:lnTo>
                <a:pt x="174689" y="339898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885B24-956B-41AA-B20E-EEFE64F2D0C4}">
      <dsp:nvSpPr>
        <dsp:cNvPr id="0" name=""/>
        <dsp:cNvSpPr/>
      </dsp:nvSpPr>
      <dsp:spPr>
        <a:xfrm>
          <a:off x="1280211" y="894522"/>
          <a:ext cx="91440" cy="1551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517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DD51A4-4DB0-4271-8F2A-B0230F12E2B5}">
      <dsp:nvSpPr>
        <dsp:cNvPr id="0" name=""/>
        <dsp:cNvSpPr/>
      </dsp:nvSpPr>
      <dsp:spPr>
        <a:xfrm>
          <a:off x="1325931" y="369896"/>
          <a:ext cx="659882" cy="155170"/>
        </a:xfrm>
        <a:custGeom>
          <a:avLst/>
          <a:gdLst/>
          <a:ahLst/>
          <a:cxnLst/>
          <a:rect l="0" t="0" r="0" b="0"/>
          <a:pathLst>
            <a:path>
              <a:moveTo>
                <a:pt x="659882" y="0"/>
              </a:moveTo>
              <a:lnTo>
                <a:pt x="659882" y="77585"/>
              </a:lnTo>
              <a:lnTo>
                <a:pt x="0" y="77585"/>
              </a:lnTo>
              <a:lnTo>
                <a:pt x="0" y="15517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DFA81D-097A-4E0D-8811-F1DCF70BAF55}">
      <dsp:nvSpPr>
        <dsp:cNvPr id="0" name=""/>
        <dsp:cNvSpPr/>
      </dsp:nvSpPr>
      <dsp:spPr>
        <a:xfrm>
          <a:off x="1616360" y="442"/>
          <a:ext cx="738909" cy="36945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Потребности</a:t>
          </a:r>
          <a:endParaRPr lang="ru-RU" sz="900" kern="1200" dirty="0"/>
        </a:p>
      </dsp:txBody>
      <dsp:txXfrm>
        <a:off x="1616360" y="442"/>
        <a:ext cx="738909" cy="369454"/>
      </dsp:txXfrm>
    </dsp:sp>
    <dsp:sp modelId="{6261CA52-983D-480B-9639-7A37EC94DDC5}">
      <dsp:nvSpPr>
        <dsp:cNvPr id="0" name=""/>
        <dsp:cNvSpPr/>
      </dsp:nvSpPr>
      <dsp:spPr>
        <a:xfrm>
          <a:off x="743634" y="525067"/>
          <a:ext cx="1164594" cy="369454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Объективная нужда</a:t>
          </a:r>
          <a:endParaRPr lang="ru-RU" sz="900" kern="1200" dirty="0"/>
        </a:p>
      </dsp:txBody>
      <dsp:txXfrm>
        <a:off x="743634" y="525067"/>
        <a:ext cx="1164594" cy="369454"/>
      </dsp:txXfrm>
    </dsp:sp>
    <dsp:sp modelId="{74254984-D85F-478A-AAC5-07ED42B186D8}">
      <dsp:nvSpPr>
        <dsp:cNvPr id="0" name=""/>
        <dsp:cNvSpPr/>
      </dsp:nvSpPr>
      <dsp:spPr>
        <a:xfrm>
          <a:off x="743634" y="1049693"/>
          <a:ext cx="1164594" cy="369454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Нехватка чего-либо</a:t>
          </a:r>
          <a:endParaRPr lang="ru-RU" sz="900" kern="1200" dirty="0"/>
        </a:p>
      </dsp:txBody>
      <dsp:txXfrm>
        <a:off x="743634" y="1049693"/>
        <a:ext cx="1164594" cy="369454"/>
      </dsp:txXfrm>
    </dsp:sp>
    <dsp:sp modelId="{01F84E7C-C1BD-454F-9935-8ACF8367EC78}">
      <dsp:nvSpPr>
        <dsp:cNvPr id="0" name=""/>
        <dsp:cNvSpPr/>
      </dsp:nvSpPr>
      <dsp:spPr>
        <a:xfrm>
          <a:off x="1034782" y="1574319"/>
          <a:ext cx="1164594" cy="369454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надо</a:t>
          </a:r>
          <a:endParaRPr lang="ru-RU" sz="900" kern="1200" dirty="0"/>
        </a:p>
      </dsp:txBody>
      <dsp:txXfrm>
        <a:off x="1034782" y="1574319"/>
        <a:ext cx="1164594" cy="369454"/>
      </dsp:txXfrm>
    </dsp:sp>
    <dsp:sp modelId="{1304D1B3-7640-44E2-BC52-F24C6303CE3E}">
      <dsp:nvSpPr>
        <dsp:cNvPr id="0" name=""/>
        <dsp:cNvSpPr/>
      </dsp:nvSpPr>
      <dsp:spPr>
        <a:xfrm>
          <a:off x="2063400" y="525067"/>
          <a:ext cx="1164594" cy="369454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Эмоциональное удовлетворение</a:t>
          </a:r>
          <a:endParaRPr lang="ru-RU" sz="900" kern="1200" dirty="0"/>
        </a:p>
      </dsp:txBody>
      <dsp:txXfrm>
        <a:off x="2063400" y="525067"/>
        <a:ext cx="1164594" cy="369454"/>
      </dsp:txXfrm>
    </dsp:sp>
    <dsp:sp modelId="{E2055493-5F43-4E72-BE28-CB938EF1DC72}">
      <dsp:nvSpPr>
        <dsp:cNvPr id="0" name=""/>
        <dsp:cNvSpPr/>
      </dsp:nvSpPr>
      <dsp:spPr>
        <a:xfrm>
          <a:off x="2063400" y="1049693"/>
          <a:ext cx="1164594" cy="369454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Обладание или насыщение чем-либо</a:t>
          </a:r>
          <a:endParaRPr lang="ru-RU" sz="900" kern="1200" dirty="0"/>
        </a:p>
      </dsp:txBody>
      <dsp:txXfrm>
        <a:off x="2063400" y="1049693"/>
        <a:ext cx="1164594" cy="369454"/>
      </dsp:txXfrm>
    </dsp:sp>
    <dsp:sp modelId="{816A567B-3A80-4239-89E3-1710736B8F7F}">
      <dsp:nvSpPr>
        <dsp:cNvPr id="0" name=""/>
        <dsp:cNvSpPr/>
      </dsp:nvSpPr>
      <dsp:spPr>
        <a:xfrm>
          <a:off x="2354548" y="1574319"/>
          <a:ext cx="1164594" cy="369454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хочу</a:t>
          </a:r>
          <a:endParaRPr lang="ru-RU" sz="900" kern="1200" dirty="0"/>
        </a:p>
      </dsp:txBody>
      <dsp:txXfrm>
        <a:off x="2354548" y="1574319"/>
        <a:ext cx="1164594" cy="36945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1DDD6B-BE47-4129-B60C-F24A11C78EB7}">
      <dsp:nvSpPr>
        <dsp:cNvPr id="0" name=""/>
        <dsp:cNvSpPr/>
      </dsp:nvSpPr>
      <dsp:spPr>
        <a:xfrm>
          <a:off x="3123130" y="1651688"/>
          <a:ext cx="1872257" cy="187225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solidFill>
                <a:schemeClr val="bg1"/>
              </a:solidFill>
            </a:rPr>
            <a:t>Безопасность личности</a:t>
          </a:r>
          <a:endParaRPr lang="ru-RU" sz="1700" kern="1200" dirty="0">
            <a:solidFill>
              <a:schemeClr val="bg1"/>
            </a:solidFill>
          </a:endParaRPr>
        </a:p>
      </dsp:txBody>
      <dsp:txXfrm>
        <a:off x="3397316" y="1925874"/>
        <a:ext cx="1323885" cy="1323885"/>
      </dsp:txXfrm>
    </dsp:sp>
    <dsp:sp modelId="{8A8A3728-9AA2-4189-BC41-7A2163018FAD}">
      <dsp:nvSpPr>
        <dsp:cNvPr id="0" name=""/>
        <dsp:cNvSpPr/>
      </dsp:nvSpPr>
      <dsp:spPr>
        <a:xfrm rot="11269962">
          <a:off x="1768833" y="2094973"/>
          <a:ext cx="1294434" cy="533593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BB53D1-E857-4E51-8CE0-FF65E991139F}">
      <dsp:nvSpPr>
        <dsp:cNvPr id="0" name=""/>
        <dsp:cNvSpPr/>
      </dsp:nvSpPr>
      <dsp:spPr>
        <a:xfrm>
          <a:off x="885550" y="1562109"/>
          <a:ext cx="1778644" cy="142291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solidFill>
                <a:schemeClr val="tx1"/>
              </a:solidFill>
            </a:rPr>
            <a:t>физическая</a:t>
          </a:r>
          <a:endParaRPr lang="ru-RU" sz="1700" kern="1200" dirty="0">
            <a:solidFill>
              <a:schemeClr val="tx1"/>
            </a:solidFill>
          </a:endParaRPr>
        </a:p>
      </dsp:txBody>
      <dsp:txXfrm>
        <a:off x="927226" y="1603785"/>
        <a:ext cx="1695292" cy="1339563"/>
      </dsp:txXfrm>
    </dsp:sp>
    <dsp:sp modelId="{2C5C7C52-0DD0-471E-8162-1609DF6AD556}">
      <dsp:nvSpPr>
        <dsp:cNvPr id="0" name=""/>
        <dsp:cNvSpPr/>
      </dsp:nvSpPr>
      <dsp:spPr>
        <a:xfrm rot="14553523">
          <a:off x="2785220" y="938963"/>
          <a:ext cx="1112768" cy="533593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A91D8E-4ECD-40ED-89FF-525C5C3E833E}">
      <dsp:nvSpPr>
        <dsp:cNvPr id="0" name=""/>
        <dsp:cNvSpPr/>
      </dsp:nvSpPr>
      <dsp:spPr>
        <a:xfrm>
          <a:off x="2195878" y="520"/>
          <a:ext cx="1778644" cy="1422915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solidFill>
                <a:schemeClr val="tx1"/>
              </a:solidFill>
            </a:rPr>
            <a:t>финансовая</a:t>
          </a:r>
          <a:endParaRPr lang="ru-RU" sz="1700" kern="1200" dirty="0">
            <a:solidFill>
              <a:schemeClr val="tx1"/>
            </a:solidFill>
          </a:endParaRPr>
        </a:p>
      </dsp:txBody>
      <dsp:txXfrm>
        <a:off x="2237554" y="42196"/>
        <a:ext cx="1695292" cy="1339563"/>
      </dsp:txXfrm>
    </dsp:sp>
    <dsp:sp modelId="{20F7C13F-C3EB-4CEE-95A7-3115F083C96A}">
      <dsp:nvSpPr>
        <dsp:cNvPr id="0" name=""/>
        <dsp:cNvSpPr/>
      </dsp:nvSpPr>
      <dsp:spPr>
        <a:xfrm rot="17974373">
          <a:off x="4262284" y="946816"/>
          <a:ext cx="1153544" cy="533593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09791A-7652-4A02-8B24-0B8BF6083468}">
      <dsp:nvSpPr>
        <dsp:cNvPr id="0" name=""/>
        <dsp:cNvSpPr/>
      </dsp:nvSpPr>
      <dsp:spPr>
        <a:xfrm>
          <a:off x="4234388" y="520"/>
          <a:ext cx="1778644" cy="1422915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solidFill>
                <a:schemeClr val="tx1"/>
              </a:solidFill>
            </a:rPr>
            <a:t>информационная</a:t>
          </a:r>
          <a:endParaRPr lang="ru-RU" sz="1700" kern="1200" dirty="0">
            <a:solidFill>
              <a:schemeClr val="tx1"/>
            </a:solidFill>
          </a:endParaRPr>
        </a:p>
      </dsp:txBody>
      <dsp:txXfrm>
        <a:off x="4276064" y="42196"/>
        <a:ext cx="1695292" cy="1339563"/>
      </dsp:txXfrm>
    </dsp:sp>
    <dsp:sp modelId="{6104E038-57FE-4069-B0B0-7B9C47E018E1}">
      <dsp:nvSpPr>
        <dsp:cNvPr id="0" name=""/>
        <dsp:cNvSpPr/>
      </dsp:nvSpPr>
      <dsp:spPr>
        <a:xfrm rot="21147717">
          <a:off x="5060909" y="2097228"/>
          <a:ext cx="1379089" cy="533593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5E298E-EF85-4D2D-9C5D-83309B9AD31A}">
      <dsp:nvSpPr>
        <dsp:cNvPr id="0" name=""/>
        <dsp:cNvSpPr/>
      </dsp:nvSpPr>
      <dsp:spPr>
        <a:xfrm>
          <a:off x="5544717" y="1562109"/>
          <a:ext cx="1778644" cy="1422915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solidFill>
                <a:schemeClr val="tx1"/>
              </a:solidFill>
            </a:rPr>
            <a:t>психологическая</a:t>
          </a:r>
          <a:endParaRPr lang="ru-RU" sz="1700" kern="1200" dirty="0">
            <a:solidFill>
              <a:schemeClr val="tx1"/>
            </a:solidFill>
          </a:endParaRPr>
        </a:p>
      </dsp:txBody>
      <dsp:txXfrm>
        <a:off x="5586393" y="1603785"/>
        <a:ext cx="1695292" cy="133956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1DDD6B-BE47-4129-B60C-F24A11C78EB7}">
      <dsp:nvSpPr>
        <dsp:cNvPr id="0" name=""/>
        <dsp:cNvSpPr/>
      </dsp:nvSpPr>
      <dsp:spPr>
        <a:xfrm>
          <a:off x="3096312" y="1908203"/>
          <a:ext cx="1872257" cy="187225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solidFill>
                <a:schemeClr val="bg1"/>
              </a:solidFill>
            </a:rPr>
            <a:t>Безопасность общества</a:t>
          </a:r>
          <a:endParaRPr lang="ru-RU" sz="1700" kern="1200" dirty="0">
            <a:solidFill>
              <a:schemeClr val="bg1"/>
            </a:solidFill>
          </a:endParaRPr>
        </a:p>
      </dsp:txBody>
      <dsp:txXfrm>
        <a:off x="3370498" y="2182389"/>
        <a:ext cx="1323885" cy="1323885"/>
      </dsp:txXfrm>
    </dsp:sp>
    <dsp:sp modelId="{8A8A3728-9AA2-4189-BC41-7A2163018FAD}">
      <dsp:nvSpPr>
        <dsp:cNvPr id="0" name=""/>
        <dsp:cNvSpPr/>
      </dsp:nvSpPr>
      <dsp:spPr>
        <a:xfrm rot="11651303">
          <a:off x="1754801" y="2168039"/>
          <a:ext cx="1315887" cy="533593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BB53D1-E857-4E51-8CE0-FF65E991139F}">
      <dsp:nvSpPr>
        <dsp:cNvPr id="0" name=""/>
        <dsp:cNvSpPr/>
      </dsp:nvSpPr>
      <dsp:spPr>
        <a:xfrm>
          <a:off x="885550" y="1562109"/>
          <a:ext cx="1778644" cy="142291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chemeClr val="tx1"/>
              </a:solidFill>
            </a:rPr>
            <a:t>экономическая</a:t>
          </a:r>
          <a:endParaRPr lang="ru-RU" sz="1900" kern="1200" dirty="0">
            <a:solidFill>
              <a:schemeClr val="tx1"/>
            </a:solidFill>
          </a:endParaRPr>
        </a:p>
      </dsp:txBody>
      <dsp:txXfrm>
        <a:off x="927226" y="1603785"/>
        <a:ext cx="1695292" cy="1339563"/>
      </dsp:txXfrm>
    </dsp:sp>
    <dsp:sp modelId="{2C5C7C52-0DD0-471E-8162-1609DF6AD556}">
      <dsp:nvSpPr>
        <dsp:cNvPr id="0" name=""/>
        <dsp:cNvSpPr/>
      </dsp:nvSpPr>
      <dsp:spPr>
        <a:xfrm rot="14762888">
          <a:off x="2693048" y="1048487"/>
          <a:ext cx="1320308" cy="533593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A91D8E-4ECD-40ED-89FF-525C5C3E833E}">
      <dsp:nvSpPr>
        <dsp:cNvPr id="0" name=""/>
        <dsp:cNvSpPr/>
      </dsp:nvSpPr>
      <dsp:spPr>
        <a:xfrm>
          <a:off x="2195878" y="520"/>
          <a:ext cx="1778644" cy="1422915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chemeClr val="tx1"/>
              </a:solidFill>
            </a:rPr>
            <a:t>социальная</a:t>
          </a:r>
          <a:endParaRPr lang="ru-RU" sz="1900" kern="1200" dirty="0">
            <a:solidFill>
              <a:schemeClr val="tx1"/>
            </a:solidFill>
          </a:endParaRPr>
        </a:p>
      </dsp:txBody>
      <dsp:txXfrm>
        <a:off x="2237554" y="42196"/>
        <a:ext cx="1695292" cy="1339563"/>
      </dsp:txXfrm>
    </dsp:sp>
    <dsp:sp modelId="{20F7C13F-C3EB-4CEE-95A7-3115F083C96A}">
      <dsp:nvSpPr>
        <dsp:cNvPr id="0" name=""/>
        <dsp:cNvSpPr/>
      </dsp:nvSpPr>
      <dsp:spPr>
        <a:xfrm rot="17826114">
          <a:off x="4120103" y="1058965"/>
          <a:ext cx="1378984" cy="533593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09791A-7652-4A02-8B24-0B8BF6083468}">
      <dsp:nvSpPr>
        <dsp:cNvPr id="0" name=""/>
        <dsp:cNvSpPr/>
      </dsp:nvSpPr>
      <dsp:spPr>
        <a:xfrm>
          <a:off x="4234388" y="520"/>
          <a:ext cx="1778644" cy="1422915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chemeClr val="tx1"/>
              </a:solidFill>
            </a:rPr>
            <a:t>политическая</a:t>
          </a:r>
          <a:endParaRPr lang="ru-RU" sz="1900" kern="1200" dirty="0">
            <a:solidFill>
              <a:schemeClr val="tx1"/>
            </a:solidFill>
          </a:endParaRPr>
        </a:p>
      </dsp:txBody>
      <dsp:txXfrm>
        <a:off x="4276064" y="42196"/>
        <a:ext cx="1695292" cy="1339563"/>
      </dsp:txXfrm>
    </dsp:sp>
    <dsp:sp modelId="{6104E038-57FE-4069-B0B0-7B9C47E018E1}">
      <dsp:nvSpPr>
        <dsp:cNvPr id="0" name=""/>
        <dsp:cNvSpPr/>
      </dsp:nvSpPr>
      <dsp:spPr>
        <a:xfrm rot="20797864">
          <a:off x="5005577" y="2174183"/>
          <a:ext cx="1448083" cy="533593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5E298E-EF85-4D2D-9C5D-83309B9AD31A}">
      <dsp:nvSpPr>
        <dsp:cNvPr id="0" name=""/>
        <dsp:cNvSpPr/>
      </dsp:nvSpPr>
      <dsp:spPr>
        <a:xfrm>
          <a:off x="5544717" y="1562109"/>
          <a:ext cx="1778644" cy="1422915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chemeClr val="tx1"/>
              </a:solidFill>
            </a:rPr>
            <a:t>духовная (культурная)</a:t>
          </a:r>
          <a:endParaRPr lang="ru-RU" sz="1900" kern="1200" dirty="0">
            <a:solidFill>
              <a:schemeClr val="tx1"/>
            </a:solidFill>
          </a:endParaRPr>
        </a:p>
      </dsp:txBody>
      <dsp:txXfrm>
        <a:off x="5586393" y="1603785"/>
        <a:ext cx="1695292" cy="133956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F02510-504C-46FE-B9CF-6A3E5A037928}">
      <dsp:nvSpPr>
        <dsp:cNvPr id="0" name=""/>
        <dsp:cNvSpPr/>
      </dsp:nvSpPr>
      <dsp:spPr>
        <a:xfrm>
          <a:off x="3036167" y="697853"/>
          <a:ext cx="1686199" cy="2926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323"/>
              </a:lnTo>
              <a:lnTo>
                <a:pt x="1686199" y="146323"/>
              </a:lnTo>
              <a:lnTo>
                <a:pt x="1686199" y="2926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BBFDC1-54DC-4DCA-A77B-4BD286324DFC}">
      <dsp:nvSpPr>
        <dsp:cNvPr id="0" name=""/>
        <dsp:cNvSpPr/>
      </dsp:nvSpPr>
      <dsp:spPr>
        <a:xfrm>
          <a:off x="2990448" y="697853"/>
          <a:ext cx="91440" cy="2926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26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E52531-B34B-4E09-A7F0-9AF7C2DA0BF7}">
      <dsp:nvSpPr>
        <dsp:cNvPr id="0" name=""/>
        <dsp:cNvSpPr/>
      </dsp:nvSpPr>
      <dsp:spPr>
        <a:xfrm>
          <a:off x="1349968" y="697853"/>
          <a:ext cx="1686199" cy="292646"/>
        </a:xfrm>
        <a:custGeom>
          <a:avLst/>
          <a:gdLst/>
          <a:ahLst/>
          <a:cxnLst/>
          <a:rect l="0" t="0" r="0" b="0"/>
          <a:pathLst>
            <a:path>
              <a:moveTo>
                <a:pt x="1686199" y="0"/>
              </a:moveTo>
              <a:lnTo>
                <a:pt x="1686199" y="146323"/>
              </a:lnTo>
              <a:lnTo>
                <a:pt x="0" y="146323"/>
              </a:lnTo>
              <a:lnTo>
                <a:pt x="0" y="2926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97688E-F012-4104-B101-D46FA29EFC90}">
      <dsp:nvSpPr>
        <dsp:cNvPr id="0" name=""/>
        <dsp:cNvSpPr/>
      </dsp:nvSpPr>
      <dsp:spPr>
        <a:xfrm>
          <a:off x="2339391" y="1077"/>
          <a:ext cx="1393553" cy="6967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Угрозы</a:t>
          </a:r>
          <a:endParaRPr lang="ru-RU" sz="1500" kern="1200" dirty="0"/>
        </a:p>
      </dsp:txBody>
      <dsp:txXfrm>
        <a:off x="2339391" y="1077"/>
        <a:ext cx="1393553" cy="696776"/>
      </dsp:txXfrm>
    </dsp:sp>
    <dsp:sp modelId="{709A6D48-16C7-4F44-9D0D-7E375C13AC18}">
      <dsp:nvSpPr>
        <dsp:cNvPr id="0" name=""/>
        <dsp:cNvSpPr/>
      </dsp:nvSpPr>
      <dsp:spPr>
        <a:xfrm>
          <a:off x="653191" y="990500"/>
          <a:ext cx="1393553" cy="6967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Внешние</a:t>
          </a:r>
          <a:endParaRPr lang="ru-RU" sz="1500" kern="1200" dirty="0"/>
        </a:p>
      </dsp:txBody>
      <dsp:txXfrm>
        <a:off x="653191" y="990500"/>
        <a:ext cx="1393553" cy="696776"/>
      </dsp:txXfrm>
    </dsp:sp>
    <dsp:sp modelId="{1291AEEC-C4A8-4F19-BEDC-A0A53E0CD561}">
      <dsp:nvSpPr>
        <dsp:cNvPr id="0" name=""/>
        <dsp:cNvSpPr/>
      </dsp:nvSpPr>
      <dsp:spPr>
        <a:xfrm>
          <a:off x="2339391" y="990500"/>
          <a:ext cx="1393553" cy="6967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Внутренние</a:t>
          </a:r>
          <a:endParaRPr lang="ru-RU" sz="1500" kern="1200" dirty="0"/>
        </a:p>
      </dsp:txBody>
      <dsp:txXfrm>
        <a:off x="2339391" y="990500"/>
        <a:ext cx="1393553" cy="696776"/>
      </dsp:txXfrm>
    </dsp:sp>
    <dsp:sp modelId="{CB816B42-17DE-46AC-9988-5653103DCC0A}">
      <dsp:nvSpPr>
        <dsp:cNvPr id="0" name=""/>
        <dsp:cNvSpPr/>
      </dsp:nvSpPr>
      <dsp:spPr>
        <a:xfrm>
          <a:off x="4025591" y="990500"/>
          <a:ext cx="1393553" cy="6967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Трансграничные</a:t>
          </a:r>
          <a:endParaRPr lang="ru-RU" sz="1500" kern="1200" dirty="0"/>
        </a:p>
      </dsp:txBody>
      <dsp:txXfrm>
        <a:off x="4025591" y="990500"/>
        <a:ext cx="1393553" cy="6967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3815-ACB1-462D-9553-E325180992FB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1727-0EEF-4920-BB2E-7576442655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7837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3815-ACB1-462D-9553-E325180992FB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1727-0EEF-4920-BB2E-7576442655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453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3815-ACB1-462D-9553-E325180992FB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1727-0EEF-4920-BB2E-7576442655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5021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3815-ACB1-462D-9553-E325180992FB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1727-0EEF-4920-BB2E-7576442655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6895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3815-ACB1-462D-9553-E325180992FB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1727-0EEF-4920-BB2E-7576442655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981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3815-ACB1-462D-9553-E325180992FB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1727-0EEF-4920-BB2E-7576442655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7214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3815-ACB1-462D-9553-E325180992FB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1727-0EEF-4920-BB2E-7576442655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416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3815-ACB1-462D-9553-E325180992FB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1727-0EEF-4920-BB2E-7576442655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4458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3815-ACB1-462D-9553-E325180992FB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1727-0EEF-4920-BB2E-7576442655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83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3815-ACB1-462D-9553-E325180992FB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1727-0EEF-4920-BB2E-7576442655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8502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3815-ACB1-462D-9553-E325180992FB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1727-0EEF-4920-BB2E-7576442655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624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0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63815-ACB1-462D-9553-E325180992FB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51727-0EEF-4920-BB2E-7576442655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6888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5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/>
          <p:cNvSpPr/>
          <p:nvPr/>
        </p:nvSpPr>
        <p:spPr>
          <a:xfrm>
            <a:off x="0" y="0"/>
            <a:ext cx="9144000" cy="5143500"/>
          </a:xfrm>
          <a:prstGeom prst="frame">
            <a:avLst>
              <a:gd name="adj1" fmla="val 2395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2959" y="573528"/>
            <a:ext cx="783808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Arial Black" pitchFamily="34" charset="0"/>
              </a:rPr>
              <a:t>Роль безопасности в жизни </a:t>
            </a:r>
          </a:p>
          <a:p>
            <a:pPr algn="ctr"/>
            <a:r>
              <a:rPr lang="ru-RU" sz="3600" dirty="0" smtClean="0">
                <a:latin typeface="Arial Black" pitchFamily="34" charset="0"/>
              </a:rPr>
              <a:t>человека, общества, государства</a:t>
            </a:r>
            <a:endParaRPr lang="ru-RU" sz="3600" dirty="0">
              <a:latin typeface="Arial Black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94" b="95942" l="9994" r="9800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2129434"/>
            <a:ext cx="3586707" cy="2690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09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/>
          <p:cNvSpPr/>
          <p:nvPr/>
        </p:nvSpPr>
        <p:spPr>
          <a:xfrm>
            <a:off x="0" y="0"/>
            <a:ext cx="9144000" cy="5143500"/>
          </a:xfrm>
          <a:prstGeom prst="frame">
            <a:avLst>
              <a:gd name="adj1" fmla="val 2395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604394"/>
            <a:ext cx="849694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Статья 20</a:t>
            </a:r>
          </a:p>
          <a:p>
            <a:pPr algn="ctr"/>
            <a:endParaRPr lang="ru-RU" sz="2800" b="1" dirty="0" smtClean="0"/>
          </a:p>
          <a:p>
            <a:pPr algn="ctr"/>
            <a:r>
              <a:rPr lang="ru-RU" sz="2800" b="1" dirty="0" smtClean="0"/>
              <a:t>1. Каждый имеет право на жизнь.</a:t>
            </a:r>
          </a:p>
          <a:p>
            <a:pPr algn="ctr"/>
            <a:endParaRPr lang="ru-RU" sz="2800" b="1" dirty="0" smtClean="0"/>
          </a:p>
          <a:p>
            <a:pPr algn="ctr"/>
            <a:r>
              <a:rPr lang="ru-RU" sz="2800" b="1" dirty="0" smtClean="0"/>
              <a:t>2. Смертная казнь впредь до ее отмены может устанавливаться федеральным законом в качестве исключительной меры наказания за особо тяжкие преступления против жизни при предоставлении обвиняемому права на рассмотрение его дела судом с участием присяжных заседателей.</a:t>
            </a:r>
            <a:endParaRPr lang="ru-RU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35062"/>
            <a:ext cx="3775008" cy="369332"/>
          </a:xfrm>
          <a:prstGeom prst="rect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Конституция Российской Федерации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5794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/>
          <p:cNvSpPr/>
          <p:nvPr/>
        </p:nvSpPr>
        <p:spPr>
          <a:xfrm>
            <a:off x="0" y="0"/>
            <a:ext cx="9144000" cy="5143500"/>
          </a:xfrm>
          <a:prstGeom prst="frame">
            <a:avLst>
              <a:gd name="adj1" fmla="val 2395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563509"/>
            <a:ext cx="8496944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Статья </a:t>
            </a:r>
            <a:r>
              <a:rPr lang="ru-RU" sz="2000" b="1" dirty="0" smtClean="0"/>
              <a:t>41</a:t>
            </a:r>
            <a:endParaRPr lang="ru-RU" b="1" dirty="0" smtClean="0"/>
          </a:p>
          <a:p>
            <a:pPr algn="ctr"/>
            <a:r>
              <a:rPr lang="ru-RU" b="1" dirty="0" smtClean="0"/>
              <a:t>1. Каждый имеет право на охрану здоровья и медицинскую помощь. Медицинская помощь в государственных и муниципальных учреждениях здравоохранения оказывается гражданам бесплатно за счет средств соответствующего бюджета, страховых взносов, других поступлений.</a:t>
            </a:r>
          </a:p>
          <a:p>
            <a:pPr algn="ctr"/>
            <a:endParaRPr lang="ru-RU" b="1" dirty="0" smtClean="0"/>
          </a:p>
          <a:p>
            <a:pPr algn="ctr"/>
            <a:r>
              <a:rPr lang="ru-RU" b="1" dirty="0" smtClean="0"/>
              <a:t>2. В Российской Федерации финансируются федеральные программы охраны и укрепления здоровья населения, принимаются меры по развитию государственной, муниципальной, частной систем здравоохранения, поощряется деятельность, способствующая укреплению здоровья человека, развитию физической культуры и спорта, экологическому и санитарно-эпидемиологическому благополучию.</a:t>
            </a:r>
          </a:p>
          <a:p>
            <a:pPr algn="ctr"/>
            <a:endParaRPr lang="ru-RU" b="1" dirty="0" smtClean="0"/>
          </a:p>
          <a:p>
            <a:pPr algn="ctr"/>
            <a:r>
              <a:rPr lang="ru-RU" b="1" dirty="0" smtClean="0"/>
              <a:t>3. Сокрытие должностными лицами фактов и обстоятельств, создающих угрозу для жизни и здоровья людей, влечет за собой ответственность в соответствии с федеральным законом.</a:t>
            </a:r>
            <a:endParaRPr lang="ru-RU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35062"/>
            <a:ext cx="3775008" cy="369332"/>
          </a:xfrm>
          <a:prstGeom prst="rect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Конституция Российской Федерации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211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/>
          <p:cNvSpPr/>
          <p:nvPr/>
        </p:nvSpPr>
        <p:spPr>
          <a:xfrm>
            <a:off x="0" y="0"/>
            <a:ext cx="9144000" cy="5143500"/>
          </a:xfrm>
          <a:prstGeom prst="frame">
            <a:avLst>
              <a:gd name="adj1" fmla="val 2395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1005576"/>
            <a:ext cx="842493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/>
              <a:t>Статья 42</a:t>
            </a:r>
          </a:p>
          <a:p>
            <a:pPr algn="ctr"/>
            <a:endParaRPr lang="ru-RU" sz="3200" b="1" dirty="0" smtClean="0"/>
          </a:p>
          <a:p>
            <a:pPr algn="ctr"/>
            <a:r>
              <a:rPr lang="ru-RU" sz="3200" b="1" dirty="0" smtClean="0"/>
              <a:t>Каждый имеет право на благоприятную окружающую среду, достоверную информацию о ее состоянии и на возмещение ущерба, причиненного его здоровью или имуществу экологическим правонарушением.</a:t>
            </a:r>
            <a:endParaRPr lang="ru-RU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35062"/>
            <a:ext cx="3775008" cy="369332"/>
          </a:xfrm>
          <a:prstGeom prst="rect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Конституция Российской Федерации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7609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/>
          <p:cNvSpPr/>
          <p:nvPr/>
        </p:nvSpPr>
        <p:spPr>
          <a:xfrm>
            <a:off x="0" y="0"/>
            <a:ext cx="9144000" cy="5143500"/>
          </a:xfrm>
          <a:prstGeom prst="frame">
            <a:avLst>
              <a:gd name="adj1" fmla="val 2395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61087" y="789552"/>
            <a:ext cx="828092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/>
              <a:t>Статья 58</a:t>
            </a:r>
          </a:p>
          <a:p>
            <a:endParaRPr lang="ru-RU" sz="3600" b="1" dirty="0" smtClean="0"/>
          </a:p>
          <a:p>
            <a:pPr algn="ctr"/>
            <a:r>
              <a:rPr lang="ru-RU" sz="3600" b="1" dirty="0" smtClean="0"/>
              <a:t>Каждый обязан сохранять природу и окружающую среду, бережно относиться к природным богатствам.</a:t>
            </a:r>
          </a:p>
          <a:p>
            <a:endParaRPr lang="ru-RU" dirty="0" smtClean="0"/>
          </a:p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35062"/>
            <a:ext cx="3775008" cy="369332"/>
          </a:xfrm>
          <a:prstGeom prst="rect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Конституция Российской Федерации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935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/>
          <p:cNvSpPr/>
          <p:nvPr/>
        </p:nvSpPr>
        <p:spPr>
          <a:xfrm>
            <a:off x="0" y="0"/>
            <a:ext cx="9144000" cy="5143500"/>
          </a:xfrm>
          <a:prstGeom prst="frame">
            <a:avLst>
              <a:gd name="adj1" fmla="val 2395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51678" y="627535"/>
            <a:ext cx="849694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Статья 59</a:t>
            </a:r>
          </a:p>
          <a:p>
            <a:pPr algn="ctr"/>
            <a:endParaRPr lang="ru-RU" sz="2400" b="1" dirty="0" smtClean="0"/>
          </a:p>
          <a:p>
            <a:pPr algn="ctr"/>
            <a:r>
              <a:rPr lang="ru-RU" sz="2400" b="1" dirty="0" smtClean="0"/>
              <a:t>1</a:t>
            </a:r>
            <a:r>
              <a:rPr lang="ru-RU" sz="2000" b="1" dirty="0" smtClean="0"/>
              <a:t>. Защита Отечества является долгом и обязанностью гражданина Российской Федерации.</a:t>
            </a:r>
          </a:p>
          <a:p>
            <a:pPr algn="ctr"/>
            <a:endParaRPr lang="ru-RU" sz="2000" b="1" dirty="0" smtClean="0"/>
          </a:p>
          <a:p>
            <a:pPr algn="ctr"/>
            <a:r>
              <a:rPr lang="ru-RU" sz="2000" b="1" dirty="0" smtClean="0"/>
              <a:t>2. Гражданин Российской Федерации несет военную службу в соответствии с федеральным законом.</a:t>
            </a:r>
          </a:p>
          <a:p>
            <a:pPr algn="ctr"/>
            <a:endParaRPr lang="ru-RU" sz="2000" b="1" dirty="0" smtClean="0"/>
          </a:p>
          <a:p>
            <a:pPr algn="ctr"/>
            <a:r>
              <a:rPr lang="ru-RU" sz="2000" b="1" dirty="0" smtClean="0"/>
              <a:t>3. Гражданин Российской Федерации в случае, если его убеждениям или вероисповеданию противоречит несение военной службы, а также в иных установленных федеральным законом случаях имеет право на замену ее альтернативной гражданской службой.</a:t>
            </a:r>
            <a:endParaRPr lang="ru-RU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35062"/>
            <a:ext cx="3775008" cy="369332"/>
          </a:xfrm>
          <a:prstGeom prst="rect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Конституция Российской Федерации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498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/>
          <p:cNvSpPr/>
          <p:nvPr/>
        </p:nvSpPr>
        <p:spPr>
          <a:xfrm>
            <a:off x="0" y="0"/>
            <a:ext cx="9144000" cy="5143500"/>
          </a:xfrm>
          <a:prstGeom prst="frame">
            <a:avLst>
              <a:gd name="adj1" fmla="val 2395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04094" y="233302"/>
            <a:ext cx="413581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2800" dirty="0" smtClean="0"/>
              <a:t>Безопасность государства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04885" y="720322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Безопасность государства — одна из составляющих национальной безопасности, понятие, характеризующее уровень защищенности государства от внешних и внутренних угроз.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04886" y="1545637"/>
            <a:ext cx="8343579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Выделят три уровня стабильности (безопасности) государства:</a:t>
            </a:r>
          </a:p>
          <a:p>
            <a:r>
              <a:rPr lang="ru-RU" sz="2000" dirty="0" smtClean="0"/>
              <a:t> 1. стабильность военно-политического руководства государства (относительная продолжительность его существования, неизменность основного состава). </a:t>
            </a:r>
          </a:p>
          <a:p>
            <a:r>
              <a:rPr lang="ru-RU" sz="2000" dirty="0" smtClean="0"/>
              <a:t>2. стабильность политического режима (сохранение существующей в настоящее время социально-политической системы, эволюционный характер политических изменений, отсутствие политического насилия). </a:t>
            </a:r>
          </a:p>
          <a:p>
            <a:r>
              <a:rPr lang="ru-RU" sz="2000" dirty="0" smtClean="0"/>
              <a:t>3. стабильность общности, народа (сохранение территориальной целостности государства, обеспечение личной безопасности и благосостояния его граждан, улучшение охраны окружающей среды и поддержание демографического баланса).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181013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/>
          <p:cNvSpPr/>
          <p:nvPr/>
        </p:nvSpPr>
        <p:spPr>
          <a:xfrm>
            <a:off x="0" y="0"/>
            <a:ext cx="9144000" cy="5143500"/>
          </a:xfrm>
          <a:prstGeom prst="frame">
            <a:avLst>
              <a:gd name="adj1" fmla="val 2395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707670"/>
            <a:ext cx="8568952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Основы безопасности государства заложены в Стратегии национальной безопасности Российской Федерации, утвержденной Указом Президента Российской Федерации от 2 июля 2021 г. № 400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815666"/>
            <a:ext cx="849694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Стратегия является базовым документом стратегического планирования,</a:t>
            </a:r>
          </a:p>
          <a:p>
            <a:pPr algn="ctr"/>
            <a:r>
              <a:rPr lang="ru-RU" sz="2400" dirty="0" smtClean="0"/>
              <a:t>определяющим </a:t>
            </a:r>
            <a:r>
              <a:rPr lang="ru-RU" sz="2400" b="1" dirty="0" smtClean="0"/>
              <a:t>национальные интересы </a:t>
            </a:r>
            <a:r>
              <a:rPr lang="ru-RU" sz="2400" dirty="0" smtClean="0"/>
              <a:t>и стратегические </a:t>
            </a:r>
            <a:r>
              <a:rPr lang="ru-RU" sz="2400" b="1" dirty="0" smtClean="0"/>
              <a:t>национальные приоритеты </a:t>
            </a:r>
            <a:r>
              <a:rPr lang="ru-RU" sz="2400" dirty="0" smtClean="0"/>
              <a:t>Российской Федерации, цели и задачи государственной политики в области обеспечения </a:t>
            </a:r>
            <a:r>
              <a:rPr lang="ru-RU" sz="2400" b="1" dirty="0" smtClean="0"/>
              <a:t>национальной безопасности </a:t>
            </a:r>
            <a:r>
              <a:rPr lang="ru-RU" sz="2400" dirty="0" smtClean="0"/>
              <a:t>и устойчивого развития Российской Федерации на долгосрочную перспективу.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504094" y="233302"/>
            <a:ext cx="413581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2800" dirty="0" smtClean="0"/>
              <a:t>Безопасность государства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13993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/>
          <p:cNvSpPr/>
          <p:nvPr/>
        </p:nvSpPr>
        <p:spPr>
          <a:xfrm>
            <a:off x="0" y="0"/>
            <a:ext cx="9144000" cy="5143500"/>
          </a:xfrm>
          <a:prstGeom prst="frame">
            <a:avLst>
              <a:gd name="adj1" fmla="val 2395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627535"/>
            <a:ext cx="878497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2000" b="1" dirty="0" smtClean="0"/>
              <a:t>национальная безопасность </a:t>
            </a:r>
            <a:r>
              <a:rPr lang="ru-RU" sz="2000" dirty="0" smtClean="0"/>
              <a:t>Российской Федерации (далее - национальная безопасность) - состояние защищенности национальных интересов Российской Федерации от внешних и внутренних угроз, при котором обеспечиваются реализация конституционных прав и свобод граждан, достойные качество и уровень их жизни, гражданский мир и согласие в стране, охрана суверенитета Российской Федерации, ее независимости и государственной целостности, социально-экономическое развитие страны;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000" b="1" dirty="0" smtClean="0"/>
              <a:t>национальные интересы </a:t>
            </a:r>
            <a:r>
              <a:rPr lang="ru-RU" sz="2000" dirty="0" smtClean="0"/>
              <a:t>Российской Федерации - объективно значимые потребности личности, общества и государства в безопасности и устойчивом развитии;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000" b="1" dirty="0" smtClean="0"/>
              <a:t>стратегические национальные</a:t>
            </a:r>
            <a:r>
              <a:rPr lang="ru-RU" sz="2000" b="1" dirty="0"/>
              <a:t> </a:t>
            </a:r>
            <a:r>
              <a:rPr lang="ru-RU" sz="2000" b="1" dirty="0" smtClean="0"/>
              <a:t>приоритеты</a:t>
            </a:r>
            <a:r>
              <a:rPr lang="ru-RU" sz="2000" b="1" dirty="0"/>
              <a:t> </a:t>
            </a:r>
            <a:r>
              <a:rPr lang="ru-RU" sz="2000" dirty="0" smtClean="0"/>
              <a:t>Российской</a:t>
            </a:r>
            <a:r>
              <a:rPr lang="ru-RU" sz="2000" dirty="0"/>
              <a:t> </a:t>
            </a:r>
            <a:r>
              <a:rPr lang="ru-RU" sz="2000" dirty="0" smtClean="0"/>
              <a:t>Федерации</a:t>
            </a:r>
            <a:r>
              <a:rPr lang="ru-RU" sz="2000" dirty="0"/>
              <a:t> </a:t>
            </a:r>
            <a:r>
              <a:rPr lang="ru-RU" sz="2000" dirty="0" smtClean="0"/>
              <a:t>(далее стратегические национальные приоритеты) - важнейшие направления обеспечения национальной безопасности и устойчивого развития Российской Федерации; </a:t>
            </a:r>
          </a:p>
          <a:p>
            <a:endParaRPr lang="ru-RU" sz="2000" dirty="0" smtClean="0"/>
          </a:p>
          <a:p>
            <a:pPr marL="285750" indent="-285750">
              <a:buFont typeface="Arial" pitchFamily="34" charset="0"/>
              <a:buChar char="•"/>
            </a:pPr>
            <a:endParaRPr lang="ru-RU" sz="2000" dirty="0" smtClean="0"/>
          </a:p>
          <a:p>
            <a:pPr marL="285750" indent="-285750">
              <a:buFont typeface="Arial" pitchFamily="34" charset="0"/>
              <a:buChar char="•"/>
            </a:pPr>
            <a:endParaRPr lang="ru-RU" sz="20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395536" y="249492"/>
            <a:ext cx="998991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 smtClean="0"/>
              <a:t>Словарь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3147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/>
          <p:cNvSpPr/>
          <p:nvPr/>
        </p:nvSpPr>
        <p:spPr>
          <a:xfrm>
            <a:off x="0" y="0"/>
            <a:ext cx="9144000" cy="5143500"/>
          </a:xfrm>
          <a:prstGeom prst="frame">
            <a:avLst>
              <a:gd name="adj1" fmla="val 2395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3094" y="789552"/>
            <a:ext cx="864096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2000" b="1" dirty="0" smtClean="0"/>
              <a:t>обеспечение национальной безопасности </a:t>
            </a:r>
            <a:r>
              <a:rPr lang="ru-RU" sz="2000" dirty="0" smtClean="0"/>
              <a:t>- реализация органами публичной власти </a:t>
            </a:r>
            <a:r>
              <a:rPr lang="ru-RU" sz="2000" dirty="0" err="1" smtClean="0"/>
              <a:t>вовзаимодействии</a:t>
            </a:r>
            <a:r>
              <a:rPr lang="ru-RU" sz="2000" dirty="0" smtClean="0"/>
              <a:t> с институтами гражданского общества и организациями политических, правовых, военных, социально-экономических, информационных, организационных и иных мер, направленных на противодействие угрозам национальной безопасности;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000" b="1" dirty="0" smtClean="0"/>
              <a:t>угроза национальной безопасности </a:t>
            </a:r>
            <a:r>
              <a:rPr lang="ru-RU" sz="2000" dirty="0" smtClean="0"/>
              <a:t>- совокупность условий и факторов, создающих прямую или косвенную возможность причинения ущерба национальным интересам Российской Федерации;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000" b="1" dirty="0" smtClean="0"/>
              <a:t>система обеспечения национальной безопасности </a:t>
            </a:r>
            <a:r>
              <a:rPr lang="ru-RU" sz="2000" dirty="0" smtClean="0"/>
              <a:t>- совокупность осуществляющих реализацию государственной политики в сфере обеспечения национальной безопасности органов публичной власти и находящихся в их распоряжении инструментов.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4984" y="239102"/>
            <a:ext cx="998991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 smtClean="0"/>
              <a:t>Словарь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735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/>
          <p:cNvSpPr/>
          <p:nvPr/>
        </p:nvSpPr>
        <p:spPr>
          <a:xfrm>
            <a:off x="0" y="0"/>
            <a:ext cx="9144000" cy="5143500"/>
          </a:xfrm>
          <a:prstGeom prst="frame">
            <a:avLst>
              <a:gd name="adj1" fmla="val 2395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9" y="229999"/>
            <a:ext cx="5015347" cy="369332"/>
          </a:xfrm>
          <a:prstGeom prst="rect">
            <a:avLst/>
          </a:prstGeom>
          <a:solidFill>
            <a:srgbClr val="008000"/>
          </a:solidFill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Национальные интересы Российской Федерации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7524" y="627534"/>
            <a:ext cx="856895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ru-RU" sz="1600" dirty="0" smtClean="0"/>
              <a:t>сбережение </a:t>
            </a:r>
            <a:r>
              <a:rPr lang="ru-RU" sz="1600" dirty="0"/>
              <a:t>народа России, развитие человеческого потенциала, повышение качества жизни и благосостояния граждан;</a:t>
            </a:r>
          </a:p>
          <a:p>
            <a:pPr marL="285750" indent="-285750">
              <a:buBlip>
                <a:blip r:embed="rId2"/>
              </a:buBlip>
            </a:pPr>
            <a:r>
              <a:rPr lang="ru-RU" sz="1600" dirty="0" smtClean="0"/>
              <a:t>защита </a:t>
            </a:r>
            <a:r>
              <a:rPr lang="ru-RU" sz="1600" dirty="0"/>
              <a:t>конституционного строя, суверенитета, независимости, государственной и территориальной целостности Российской Федерации, укрепление обороны страны;</a:t>
            </a:r>
          </a:p>
          <a:p>
            <a:pPr marL="285750" indent="-285750">
              <a:buBlip>
                <a:blip r:embed="rId2"/>
              </a:buBlip>
            </a:pPr>
            <a:r>
              <a:rPr lang="ru-RU" sz="1600" dirty="0" smtClean="0"/>
              <a:t>поддержание гражданского мира и согласия в стране, укрепление законности, искоренение коррупции, защита граждан и всех форм собственности от противоправных посягательств, развитие механизмов взаимодействия государства и гражданского общества;</a:t>
            </a:r>
            <a:endParaRPr lang="ru-RU" sz="1600" dirty="0"/>
          </a:p>
          <a:p>
            <a:pPr marL="285750" indent="-285750">
              <a:buBlip>
                <a:blip r:embed="rId2"/>
              </a:buBlip>
            </a:pPr>
            <a:r>
              <a:rPr lang="ru-RU" sz="1600" dirty="0" smtClean="0"/>
              <a:t>развитие безопасного информационного пространства, защита российского общества от деструктивного информационно-психологического воздействия;</a:t>
            </a:r>
            <a:endParaRPr lang="ru-RU" sz="1600" dirty="0"/>
          </a:p>
          <a:p>
            <a:pPr marL="285750" indent="-285750">
              <a:buBlip>
                <a:blip r:embed="rId2"/>
              </a:buBlip>
            </a:pPr>
            <a:r>
              <a:rPr lang="ru-RU" sz="1600" dirty="0" smtClean="0"/>
              <a:t>устойчивое развитие российской экономики на новой технологической основе;</a:t>
            </a:r>
            <a:r>
              <a:rPr lang="ru-RU" sz="1600" dirty="0"/>
              <a:t>6) охрана окружающей среды, сохранение природных ресурсов и рациональное природопользование, адаптация к изменениям климата;</a:t>
            </a:r>
          </a:p>
          <a:p>
            <a:pPr marL="285750" indent="-285750">
              <a:buBlip>
                <a:blip r:embed="rId2"/>
              </a:buBlip>
            </a:pPr>
            <a:r>
              <a:rPr lang="ru-RU" sz="1600" dirty="0" smtClean="0"/>
              <a:t>укрепление традиционных российских духовно-нравственных ценностей, сохранение культурного и исторического наследия народа России;</a:t>
            </a:r>
          </a:p>
          <a:p>
            <a:pPr marL="285750" indent="-285750">
              <a:buBlip>
                <a:blip r:embed="rId2"/>
              </a:buBlip>
            </a:pPr>
            <a:r>
              <a:rPr lang="ru-RU" sz="1600" dirty="0" smtClean="0"/>
              <a:t>поддержание </a:t>
            </a:r>
            <a:r>
              <a:rPr lang="ru-RU" sz="1600" dirty="0"/>
              <a:t>стратегической стабильности, укрепление мира и безопасности, правовых основ международных отношений.</a:t>
            </a:r>
          </a:p>
        </p:txBody>
      </p:sp>
    </p:spTree>
    <p:extLst>
      <p:ext uri="{BB962C8B-B14F-4D97-AF65-F5344CB8AC3E}">
        <p14:creationId xmlns:p14="http://schemas.microsoft.com/office/powerpoint/2010/main" val="4154959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/>
          <p:cNvSpPr/>
          <p:nvPr/>
        </p:nvSpPr>
        <p:spPr>
          <a:xfrm>
            <a:off x="0" y="0"/>
            <a:ext cx="9144000" cy="5143500"/>
          </a:xfrm>
          <a:prstGeom prst="frame">
            <a:avLst>
              <a:gd name="adj1" fmla="val 2395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39552" y="249492"/>
            <a:ext cx="8136904" cy="132343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>Согласно официально принятым в Российской Федерации взглядам, безопасность — это состояние защищённости жизненно важных интересов личности, общества и государства от внутренних и внешних угроз.</a:t>
            </a:r>
            <a:endParaRPr lang="ru-RU" sz="2000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270719187"/>
              </p:ext>
            </p:extLst>
          </p:nvPr>
        </p:nvGraphicFramePr>
        <p:xfrm>
          <a:off x="2555776" y="1707654"/>
          <a:ext cx="4968552" cy="304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68878" y="2736390"/>
            <a:ext cx="2510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Объекты безопасности: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3378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/>
          <p:cNvSpPr/>
          <p:nvPr/>
        </p:nvSpPr>
        <p:spPr>
          <a:xfrm>
            <a:off x="0" y="0"/>
            <a:ext cx="9144000" cy="5143500"/>
          </a:xfrm>
          <a:prstGeom prst="frame">
            <a:avLst>
              <a:gd name="adj1" fmla="val 2395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9" y="229999"/>
            <a:ext cx="6811865" cy="369332"/>
          </a:xfrm>
          <a:prstGeom prst="rect">
            <a:avLst/>
          </a:prstGeom>
          <a:solidFill>
            <a:srgbClr val="008000"/>
          </a:solidFill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Стратегические национальные приоритеты Российской Федерации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11449" y="843558"/>
            <a:ext cx="842493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ru-RU" sz="2400" dirty="0" smtClean="0"/>
              <a:t>сбережение </a:t>
            </a:r>
            <a:r>
              <a:rPr lang="ru-RU" sz="2400" dirty="0"/>
              <a:t>народа России и развитие человеческого потенциала;</a:t>
            </a:r>
          </a:p>
          <a:p>
            <a:pPr marL="285750" indent="-285750">
              <a:buBlip>
                <a:blip r:embed="rId2"/>
              </a:buBlip>
            </a:pPr>
            <a:r>
              <a:rPr lang="ru-RU" sz="2400" dirty="0" smtClean="0"/>
              <a:t>оборона </a:t>
            </a:r>
            <a:r>
              <a:rPr lang="ru-RU" sz="2400" dirty="0"/>
              <a:t>страны;</a:t>
            </a:r>
          </a:p>
          <a:p>
            <a:pPr marL="285750" indent="-285750">
              <a:buBlip>
                <a:blip r:embed="rId2"/>
              </a:buBlip>
            </a:pPr>
            <a:r>
              <a:rPr lang="ru-RU" sz="2400" dirty="0" smtClean="0"/>
              <a:t>государственная и общественная безопасность;</a:t>
            </a:r>
          </a:p>
          <a:p>
            <a:pPr marL="285750" indent="-285750">
              <a:buBlip>
                <a:blip r:embed="rId2"/>
              </a:buBlip>
            </a:pPr>
            <a:r>
              <a:rPr lang="ru-RU" sz="2400" dirty="0" smtClean="0"/>
              <a:t>информационная </a:t>
            </a:r>
            <a:r>
              <a:rPr lang="ru-RU" sz="2400" dirty="0"/>
              <a:t>безопасность;</a:t>
            </a:r>
          </a:p>
          <a:p>
            <a:pPr marL="285750" indent="-285750">
              <a:buBlip>
                <a:blip r:embed="rId2"/>
              </a:buBlip>
            </a:pPr>
            <a:r>
              <a:rPr lang="ru-RU" sz="2400" dirty="0" smtClean="0"/>
              <a:t>экономическая безопасность;</a:t>
            </a:r>
            <a:r>
              <a:rPr lang="ru-RU" sz="2400" dirty="0"/>
              <a:t>6) научно-технологическое развитие;</a:t>
            </a:r>
          </a:p>
          <a:p>
            <a:pPr marL="285750" indent="-285750">
              <a:buBlip>
                <a:blip r:embed="rId2"/>
              </a:buBlip>
            </a:pPr>
            <a:r>
              <a:rPr lang="ru-RU" sz="2400" dirty="0" smtClean="0"/>
              <a:t>экологическая безопасность и рациональное природопользование;</a:t>
            </a:r>
            <a:endParaRPr lang="ru-RU" sz="2400" dirty="0"/>
          </a:p>
          <a:p>
            <a:pPr marL="285750" indent="-285750">
              <a:buBlip>
                <a:blip r:embed="rId2"/>
              </a:buBlip>
            </a:pPr>
            <a:r>
              <a:rPr lang="ru-RU" sz="2400" dirty="0" smtClean="0"/>
              <a:t>защита традиционных российских духовно-нравственных ценностей, культуры и исторической памяти;</a:t>
            </a:r>
          </a:p>
          <a:p>
            <a:pPr marL="285750" indent="-285750">
              <a:buBlip>
                <a:blip r:embed="rId2"/>
              </a:buBlip>
            </a:pPr>
            <a:r>
              <a:rPr lang="ru-RU" sz="2400" dirty="0" smtClean="0"/>
              <a:t>стратегическая </a:t>
            </a:r>
            <a:r>
              <a:rPr lang="ru-RU" sz="2400" dirty="0"/>
              <a:t>стабильность и взаимовыгодное международное сотрудничество.</a:t>
            </a:r>
          </a:p>
        </p:txBody>
      </p:sp>
    </p:spTree>
    <p:extLst>
      <p:ext uri="{BB962C8B-B14F-4D97-AF65-F5344CB8AC3E}">
        <p14:creationId xmlns:p14="http://schemas.microsoft.com/office/powerpoint/2010/main" val="2631528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/>
          <p:cNvSpPr/>
          <p:nvPr/>
        </p:nvSpPr>
        <p:spPr>
          <a:xfrm>
            <a:off x="0" y="0"/>
            <a:ext cx="9144000" cy="5143500"/>
          </a:xfrm>
          <a:prstGeom prst="frame">
            <a:avLst>
              <a:gd name="adj1" fmla="val 2395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9" y="229999"/>
            <a:ext cx="6118663" cy="369332"/>
          </a:xfrm>
          <a:prstGeom prst="rect">
            <a:avLst/>
          </a:prstGeom>
          <a:solidFill>
            <a:srgbClr val="008000"/>
          </a:solidFill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Угрозы национальной безопасности Российской Федерации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782094948"/>
              </p:ext>
            </p:extLst>
          </p:nvPr>
        </p:nvGraphicFramePr>
        <p:xfrm>
          <a:off x="1251016" y="681540"/>
          <a:ext cx="6072336" cy="12662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7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7888" y="2211710"/>
            <a:ext cx="6588224" cy="2639408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25729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/>
          <p:cNvSpPr/>
          <p:nvPr/>
        </p:nvSpPr>
        <p:spPr>
          <a:xfrm>
            <a:off x="0" y="0"/>
            <a:ext cx="9144000" cy="5143500"/>
          </a:xfrm>
          <a:prstGeom prst="frame">
            <a:avLst>
              <a:gd name="adj1" fmla="val 2395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9" y="229999"/>
            <a:ext cx="6102633" cy="369332"/>
          </a:xfrm>
          <a:prstGeom prst="rect">
            <a:avLst/>
          </a:prstGeom>
          <a:solidFill>
            <a:srgbClr val="008000"/>
          </a:solidFill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Угрозы национальной безопасности Российской федерации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5577" y="681540"/>
            <a:ext cx="1285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ВНЕШНИЕ: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37509" y="982653"/>
            <a:ext cx="8482963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sz="2000" dirty="0" smtClean="0"/>
              <a:t>Развертывание сил и средств, имеющих целью военное нападение на РФ или ее союзников.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2000" dirty="0" smtClean="0"/>
              <a:t>Территориальные претензии к РФ, угроза политического или силового отторжения   отдельных территорий.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2000" dirty="0" smtClean="0"/>
              <a:t>Вмешательство во внутренние дела РФ.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2000" dirty="0" smtClean="0"/>
              <a:t>Наращивание войск в близи границ РФ.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2000" dirty="0" smtClean="0"/>
              <a:t>Вооруженная провокация, включая нападение на военные объекты.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2000" dirty="0" smtClean="0"/>
              <a:t>Действия, затрудняющие доступ РФ к стратегически важным объектам.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2000" dirty="0" smtClean="0"/>
              <a:t>Дискриминация, подавление прав, свобод и законных интересов граждан РФ в зарубежных государствах.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058108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/>
          <p:cNvSpPr/>
          <p:nvPr/>
        </p:nvSpPr>
        <p:spPr>
          <a:xfrm>
            <a:off x="0" y="0"/>
            <a:ext cx="9144000" cy="5143500"/>
          </a:xfrm>
          <a:prstGeom prst="frame">
            <a:avLst>
              <a:gd name="adj1" fmla="val 2395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9" y="229999"/>
            <a:ext cx="6102633" cy="369332"/>
          </a:xfrm>
          <a:prstGeom prst="rect">
            <a:avLst/>
          </a:prstGeom>
          <a:solidFill>
            <a:srgbClr val="008000"/>
          </a:solidFill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Угрозы национальной безопасности Российской федерации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5576" y="681540"/>
            <a:ext cx="1582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ВНУТРЕННИЕ: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37509" y="982654"/>
            <a:ext cx="8482963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sz="2000" dirty="0" smtClean="0"/>
              <a:t>Попытки насильственного изменения конституционного строя и нарушение территориальной целостности России.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2000" dirty="0" smtClean="0"/>
              <a:t>Планирование, подготовка и осуществление действий по нарушению функционирования органов власти и управления, нападение на государственные и военные объекты.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2000" dirty="0" smtClean="0"/>
              <a:t>Создание, оснащение, подготовка и функционирование НВФ (незаконных воинских формирований).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2000" dirty="0" smtClean="0"/>
              <a:t>Незаконное распространение на территории РФ оружия, боеприпасов и взрывчатых веществ.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2000" dirty="0" smtClean="0"/>
              <a:t>Деятельность организованной преступности.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2000" dirty="0" smtClean="0"/>
              <a:t>Деятельность радикальных религиозных и нац. движений в РФ.</a:t>
            </a:r>
          </a:p>
        </p:txBody>
      </p:sp>
    </p:spTree>
    <p:extLst>
      <p:ext uri="{BB962C8B-B14F-4D97-AF65-F5344CB8AC3E}">
        <p14:creationId xmlns:p14="http://schemas.microsoft.com/office/powerpoint/2010/main" val="60859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/>
          <p:cNvSpPr/>
          <p:nvPr/>
        </p:nvSpPr>
        <p:spPr>
          <a:xfrm>
            <a:off x="0" y="0"/>
            <a:ext cx="9144000" cy="5143500"/>
          </a:xfrm>
          <a:prstGeom prst="frame">
            <a:avLst>
              <a:gd name="adj1" fmla="val 2395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9" y="229999"/>
            <a:ext cx="6102633" cy="369332"/>
          </a:xfrm>
          <a:prstGeom prst="rect">
            <a:avLst/>
          </a:prstGeom>
          <a:solidFill>
            <a:srgbClr val="008000"/>
          </a:solidFill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Угрозы национальной безопасности Российской федерации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5576" y="681540"/>
            <a:ext cx="2110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ТРАНСГРАНИЧНЫЕ: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37509" y="982654"/>
            <a:ext cx="8482963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sz="2000" dirty="0" smtClean="0"/>
              <a:t>Создание, оснащение, обеспечение и подготовка на территории других государств НВФ с целью их переброски на территории России.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2000" dirty="0" smtClean="0"/>
              <a:t>Деятельность, поддерживающихся из-за рубежа подрывных нац. или религиозных  группировок.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2000" dirty="0" smtClean="0"/>
              <a:t>Трансграничная преступность, контрабандная деятельность, ведение враждебных информационных действий.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2000" dirty="0" smtClean="0"/>
              <a:t>Наркобизнес, создающий угрозу проникновения наркотиков или транзита их в др. страны.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2000" dirty="0" smtClean="0"/>
              <a:t>Угроза деятельности международных террористических организаций.</a:t>
            </a:r>
          </a:p>
          <a:p>
            <a:pPr marL="285750" indent="-285750">
              <a:buFont typeface="Wingdings" pitchFamily="2" charset="2"/>
              <a:buChar char="Ø"/>
            </a:pPr>
            <a:endParaRPr 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val="32777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/>
          <p:cNvSpPr/>
          <p:nvPr/>
        </p:nvSpPr>
        <p:spPr>
          <a:xfrm>
            <a:off x="0" y="0"/>
            <a:ext cx="9144000" cy="5143500"/>
          </a:xfrm>
          <a:prstGeom prst="frame">
            <a:avLst>
              <a:gd name="adj1" fmla="val 2395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4006" y="357505"/>
            <a:ext cx="8263031" cy="480131"/>
          </a:xfrm>
          <a:prstGeom prst="rect">
            <a:avLst/>
          </a:prstGeom>
          <a:solidFill>
            <a:srgbClr val="008000"/>
          </a:solidFill>
        </p:spPr>
        <p:txBody>
          <a:bodyPr wrap="none" rtlCol="0">
            <a:spAutoFit/>
          </a:bodyPr>
          <a:lstStyle/>
          <a:p>
            <a:pPr algn="ctr">
              <a:lnSpc>
                <a:spcPct val="90000"/>
              </a:lnSpc>
              <a:buClrTx/>
              <a:buSzTx/>
              <a:buFontTx/>
              <a:buNone/>
            </a:pPr>
            <a:r>
              <a:rPr lang="ru-RU" alt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Главной целью в области безопасности РФ является:</a:t>
            </a:r>
            <a:endParaRPr lang="ru-RU" alt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37509" y="982653"/>
            <a:ext cx="8482963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dirty="0" smtClean="0"/>
              <a:t>обеспечение возможности адекватного реагирования на угрозы, которые могут возникнуть  для России</a:t>
            </a:r>
            <a:r>
              <a:rPr lang="ru-RU" sz="2000" dirty="0" smtClean="0"/>
              <a:t>.</a:t>
            </a:r>
          </a:p>
          <a:p>
            <a:pPr marL="285750" indent="-285750">
              <a:buFont typeface="Wingdings" pitchFamily="2" charset="2"/>
              <a:buChar char="Ø"/>
            </a:pPr>
            <a:endParaRPr 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val="442033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/>
          <p:cNvSpPr/>
          <p:nvPr/>
        </p:nvSpPr>
        <p:spPr>
          <a:xfrm>
            <a:off x="0" y="0"/>
            <a:ext cx="9144000" cy="5143500"/>
          </a:xfrm>
          <a:prstGeom prst="frame">
            <a:avLst>
              <a:gd name="adj1" fmla="val 2395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460731" y="41888"/>
            <a:ext cx="3725700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800" dirty="0" smtClean="0"/>
              <a:t>Безопасность человека</a:t>
            </a:r>
            <a:endParaRPr lang="ru-RU" sz="2800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4068161906"/>
              </p:ext>
            </p:extLst>
          </p:nvPr>
        </p:nvGraphicFramePr>
        <p:xfrm>
          <a:off x="278619" y="644659"/>
          <a:ext cx="4262778" cy="1944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Равнобедренный треугольник 2"/>
          <p:cNvSpPr/>
          <p:nvPr/>
        </p:nvSpPr>
        <p:spPr>
          <a:xfrm>
            <a:off x="5724128" y="303498"/>
            <a:ext cx="2016224" cy="1520648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Развитие</a:t>
            </a:r>
            <a:endParaRPr lang="ru-RU" sz="1600" dirty="0"/>
          </a:p>
        </p:txBody>
      </p:sp>
      <p:sp>
        <p:nvSpPr>
          <p:cNvPr id="7" name="Трапеция 6"/>
          <p:cNvSpPr/>
          <p:nvPr/>
        </p:nvSpPr>
        <p:spPr>
          <a:xfrm>
            <a:off x="4572000" y="3219822"/>
            <a:ext cx="4320480" cy="1404156"/>
          </a:xfrm>
          <a:prstGeom prst="trapezoid">
            <a:avLst>
              <a:gd name="adj" fmla="val 37339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Базовые (жизненно –важные) потребности: </a:t>
            </a:r>
            <a:r>
              <a:rPr lang="ru-RU" dirty="0" smtClean="0"/>
              <a:t>вода, еда, сон;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безопасность</a:t>
            </a:r>
            <a:r>
              <a:rPr lang="ru-RU" dirty="0" smtClean="0"/>
              <a:t>  (защищённость, стабильность, уверенность)</a:t>
            </a:r>
            <a:endParaRPr lang="ru-RU" dirty="0"/>
          </a:p>
        </p:txBody>
      </p:sp>
      <p:sp>
        <p:nvSpPr>
          <p:cNvPr id="8" name="Трапеция 7"/>
          <p:cNvSpPr/>
          <p:nvPr/>
        </p:nvSpPr>
        <p:spPr>
          <a:xfrm>
            <a:off x="5148064" y="1824146"/>
            <a:ext cx="3168352" cy="1404156"/>
          </a:xfrm>
          <a:prstGeom prst="trapezoid">
            <a:avLst>
              <a:gd name="adj" fmla="val 37339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Потребность в контакте: общении, семье, профессиональном сообществе </a:t>
            </a:r>
            <a:endParaRPr lang="ru-RU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395536" y="3381841"/>
            <a:ext cx="41158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Потребность</a:t>
            </a:r>
            <a:r>
              <a:rPr lang="ru-RU" sz="2000" dirty="0" smtClean="0"/>
              <a:t> – </a:t>
            </a:r>
            <a:r>
              <a:rPr lang="ru-RU" sz="2000" b="1" dirty="0" smtClean="0"/>
              <a:t>нужда</a:t>
            </a:r>
            <a:r>
              <a:rPr lang="ru-RU" sz="2000" dirty="0" smtClean="0"/>
              <a:t> человека в определённых условиях, обеспечивающих жизнь и развитие.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781951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/>
          <p:cNvSpPr/>
          <p:nvPr/>
        </p:nvSpPr>
        <p:spPr>
          <a:xfrm>
            <a:off x="0" y="0"/>
            <a:ext cx="9144000" cy="5143500"/>
          </a:xfrm>
          <a:prstGeom prst="frame">
            <a:avLst>
              <a:gd name="adj1" fmla="val 2395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41124" y="247198"/>
            <a:ext cx="5461752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800" dirty="0" smtClean="0"/>
              <a:t>Принципы безопасности личности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31540" y="951570"/>
            <a:ext cx="828092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Основными принципами обеспечения безопасности личности являются: 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2800" dirty="0" smtClean="0"/>
              <a:t>законность;  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2800" dirty="0" smtClean="0"/>
              <a:t>соблюдение баланса жизненно важных интересов личности, общества и государства; 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2800" dirty="0" smtClean="0"/>
              <a:t>взаимная ответственность  личности,  общества  и  государства по обеспечению безопасности;  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2800" dirty="0" smtClean="0"/>
              <a:t>интеграция с международными системами безопасности.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99676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/>
          <p:cNvSpPr/>
          <p:nvPr/>
        </p:nvSpPr>
        <p:spPr>
          <a:xfrm>
            <a:off x="0" y="0"/>
            <a:ext cx="9144000" cy="5143500"/>
          </a:xfrm>
          <a:prstGeom prst="frame">
            <a:avLst>
              <a:gd name="adj1" fmla="val 2395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45882" y="199963"/>
            <a:ext cx="4677884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800" dirty="0" smtClean="0"/>
              <a:t>Виды безопасности личности</a:t>
            </a:r>
            <a:endParaRPr lang="ru-RU" sz="2800" dirty="0"/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907520850"/>
              </p:ext>
            </p:extLst>
          </p:nvPr>
        </p:nvGraphicFramePr>
        <p:xfrm>
          <a:off x="539552" y="735546"/>
          <a:ext cx="8208912" cy="3834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7845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/>
          <p:cNvSpPr/>
          <p:nvPr/>
        </p:nvSpPr>
        <p:spPr>
          <a:xfrm>
            <a:off x="0" y="0"/>
            <a:ext cx="9144000" cy="5143500"/>
          </a:xfrm>
          <a:prstGeom prst="frame">
            <a:avLst>
              <a:gd name="adj1" fmla="val 2395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31540" y="843558"/>
            <a:ext cx="828092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ru-RU" sz="2000" dirty="0" smtClean="0"/>
              <a:t>В широком смысле, </a:t>
            </a:r>
            <a:r>
              <a:rPr lang="ru-RU" sz="2000" b="1" dirty="0" smtClean="0"/>
              <a:t>общество</a:t>
            </a:r>
            <a:r>
              <a:rPr lang="ru-RU" sz="2000" dirty="0" smtClean="0"/>
              <a:t> – это обособленная от природы, но тесно связанная с ней часть материального мира, состоящая из людей, объединенных исторически сложившимися формами взаимодействия. 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ru-RU" sz="2000" dirty="0" smtClean="0"/>
              <a:t>В узком смысле </a:t>
            </a:r>
            <a:r>
              <a:rPr lang="ru-RU" sz="2000" b="1" dirty="0" smtClean="0"/>
              <a:t>общество</a:t>
            </a:r>
            <a:r>
              <a:rPr lang="ru-RU" sz="2000" dirty="0" smtClean="0"/>
              <a:t> – это исторически конкретный тип социальной системы.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ru-RU" sz="2000" dirty="0" smtClean="0"/>
              <a:t> </a:t>
            </a:r>
            <a:r>
              <a:rPr lang="ru-RU" sz="2000" b="1" dirty="0" smtClean="0"/>
              <a:t>Общество</a:t>
            </a:r>
            <a:r>
              <a:rPr lang="ru-RU" sz="2000" dirty="0" smtClean="0"/>
              <a:t> - главный фактор жизнеспособности каждого человека, и каждый человек находится в сложной системе общественных отношений. </a:t>
            </a:r>
            <a:endParaRPr lang="ru-RU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2677154" y="249492"/>
            <a:ext cx="3789692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800" dirty="0" smtClean="0"/>
              <a:t>Безопасность общества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31540" y="3795886"/>
            <a:ext cx="8280920" cy="92333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altLang="ru-RU" dirty="0"/>
              <a:t>Объектом безопасности общества, (согласно Федеральному закону РФ «О безопасности» от 28 декабря 2010 г. № 390-ФЗ), являются </a:t>
            </a:r>
            <a:r>
              <a:rPr lang="ru-RU" altLang="ru-RU" b="1" dirty="0"/>
              <a:t>его материальные и духовные ценности. </a:t>
            </a:r>
          </a:p>
        </p:txBody>
      </p:sp>
    </p:spTree>
    <p:extLst>
      <p:ext uri="{BB962C8B-B14F-4D97-AF65-F5344CB8AC3E}">
        <p14:creationId xmlns:p14="http://schemas.microsoft.com/office/powerpoint/2010/main" val="266389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/>
          <p:cNvSpPr/>
          <p:nvPr/>
        </p:nvSpPr>
        <p:spPr>
          <a:xfrm>
            <a:off x="0" y="0"/>
            <a:ext cx="9144000" cy="5143500"/>
          </a:xfrm>
          <a:prstGeom prst="frame">
            <a:avLst>
              <a:gd name="adj1" fmla="val 2395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13699" y="199963"/>
            <a:ext cx="4916602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800" dirty="0" smtClean="0"/>
              <a:t>Сферы безопасности общества</a:t>
            </a:r>
            <a:endParaRPr lang="ru-RU" sz="2800" dirty="0"/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758148737"/>
              </p:ext>
            </p:extLst>
          </p:nvPr>
        </p:nvGraphicFramePr>
        <p:xfrm>
          <a:off x="539552" y="735546"/>
          <a:ext cx="8208912" cy="3834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40211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/>
          <p:cNvSpPr/>
          <p:nvPr/>
        </p:nvSpPr>
        <p:spPr>
          <a:xfrm>
            <a:off x="0" y="0"/>
            <a:ext cx="9144000" cy="5143500"/>
          </a:xfrm>
          <a:prstGeom prst="frame">
            <a:avLst>
              <a:gd name="adj1" fmla="val 2395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627534"/>
            <a:ext cx="849694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Статья </a:t>
            </a:r>
            <a:r>
              <a:rPr lang="ru-RU" sz="3200" b="1" dirty="0" smtClean="0"/>
              <a:t>2</a:t>
            </a:r>
          </a:p>
          <a:p>
            <a:pPr algn="ctr"/>
            <a:endParaRPr lang="ru-RU" sz="3200" dirty="0"/>
          </a:p>
          <a:p>
            <a:pPr algn="ctr"/>
            <a:r>
              <a:rPr lang="ru-RU" sz="3200" b="1" dirty="0"/>
              <a:t>Человек, его права и свободы являются высшей ценностью. Признание, соблюдение и защита прав и свобод человека и гражданина - обязанность государства.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3528" y="235062"/>
            <a:ext cx="3775008" cy="369332"/>
          </a:xfrm>
          <a:prstGeom prst="rect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Конституция Российской Федерации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503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/>
          <p:cNvSpPr/>
          <p:nvPr/>
        </p:nvSpPr>
        <p:spPr>
          <a:xfrm>
            <a:off x="0" y="0"/>
            <a:ext cx="9144000" cy="5143500"/>
          </a:xfrm>
          <a:prstGeom prst="frame">
            <a:avLst>
              <a:gd name="adj1" fmla="val 2395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573528"/>
            <a:ext cx="849694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Статья </a:t>
            </a:r>
            <a:r>
              <a:rPr lang="ru-RU" sz="2800" b="1" dirty="0" smtClean="0"/>
              <a:t>4</a:t>
            </a:r>
            <a:endParaRPr lang="ru-RU" sz="2800" b="1" dirty="0" smtClean="0"/>
          </a:p>
          <a:p>
            <a:pPr algn="ctr"/>
            <a:r>
              <a:rPr lang="ru-RU" sz="2800" b="1" dirty="0" smtClean="0"/>
              <a:t>1. Суверенитет Российской Федерации распространяется на всю ее территорию.</a:t>
            </a:r>
          </a:p>
          <a:p>
            <a:pPr algn="ctr"/>
            <a:endParaRPr lang="ru-RU" sz="2800" b="1" dirty="0" smtClean="0"/>
          </a:p>
          <a:p>
            <a:pPr algn="ctr"/>
            <a:r>
              <a:rPr lang="ru-RU" sz="2800" b="1" dirty="0" smtClean="0"/>
              <a:t>2. Конституция Российской Федерации и федеральные законы имеют верховенство на всей территории Российской Федерации.</a:t>
            </a:r>
          </a:p>
          <a:p>
            <a:pPr algn="ctr"/>
            <a:endParaRPr lang="ru-RU" sz="2800" b="1" dirty="0" smtClean="0"/>
          </a:p>
          <a:p>
            <a:pPr algn="ctr"/>
            <a:r>
              <a:rPr lang="ru-RU" sz="2800" b="1" dirty="0" smtClean="0"/>
              <a:t>3. Российская Федерация обеспечивает целостность и неприкосновенность своей территории.</a:t>
            </a:r>
            <a:endParaRPr lang="ru-RU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235062"/>
            <a:ext cx="3775008" cy="369332"/>
          </a:xfrm>
          <a:prstGeom prst="rect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Конституция Российской Федерации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70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</TotalTime>
  <Words>1410</Words>
  <Application>Microsoft Office PowerPoint</Application>
  <PresentationFormat>Экран (16:9)</PresentationFormat>
  <Paragraphs>151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Windows 10</dc:creator>
  <cp:lastModifiedBy>Administrator</cp:lastModifiedBy>
  <cp:revision>24</cp:revision>
  <dcterms:created xsi:type="dcterms:W3CDTF">2024-05-07T01:32:15Z</dcterms:created>
  <dcterms:modified xsi:type="dcterms:W3CDTF">2024-09-13T10:47:02Z</dcterms:modified>
</cp:coreProperties>
</file>